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MS PGothic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59" autoAdjust="0"/>
  </p:normalViewPr>
  <p:slideViewPr>
    <p:cSldViewPr>
      <p:cViewPr varScale="1">
        <p:scale>
          <a:sx n="57" d="100"/>
          <a:sy n="5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09D71-2905-4F53-8031-81468130C0C5}" type="doc">
      <dgm:prSet loTypeId="urn:microsoft.com/office/officeart/2008/layout/Lin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9AE7D08-19A5-449A-8AC5-C2CBBFD96D20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How the Word is to be Preached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8FC37A20-992E-40A8-AFB9-B187B701AA52}" type="parTrans" cxnId="{39E3D78C-2906-40A3-943D-67E60CBCC302}">
      <dgm:prSet/>
      <dgm:spPr/>
      <dgm:t>
        <a:bodyPr/>
        <a:lstStyle/>
        <a:p>
          <a:endParaRPr lang="en-US"/>
        </a:p>
      </dgm:t>
    </dgm:pt>
    <dgm:pt modelId="{80B60241-575D-410A-9F26-9E98B7DECF08}" type="sibTrans" cxnId="{39E3D78C-2906-40A3-943D-67E60CBCC302}">
      <dgm:prSet/>
      <dgm:spPr/>
      <dgm:t>
        <a:bodyPr/>
        <a:lstStyle/>
        <a:p>
          <a:endParaRPr lang="en-US"/>
        </a:p>
      </dgm:t>
    </dgm:pt>
    <dgm:pt modelId="{81D8BE6E-5858-40FC-9BD1-73834781AC9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 command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F2EA7-DCCC-44A3-80C9-5D253B7A8895}" type="parTrans" cxnId="{9BA4922A-B40F-487D-8603-1C7E0D577D34}">
      <dgm:prSet/>
      <dgm:spPr/>
      <dgm:t>
        <a:bodyPr/>
        <a:lstStyle/>
        <a:p>
          <a:endParaRPr lang="en-US"/>
        </a:p>
      </dgm:t>
    </dgm:pt>
    <dgm:pt modelId="{1E146319-6F76-4C36-8B02-288AA50AD380}" type="sibTrans" cxnId="{9BA4922A-B40F-487D-8603-1C7E0D577D34}">
      <dgm:prSet/>
      <dgm:spPr/>
      <dgm:t>
        <a:bodyPr/>
        <a:lstStyle/>
        <a:p>
          <a:endParaRPr lang="en-US"/>
        </a:p>
      </dgm:t>
    </dgm:pt>
    <dgm:pt modelId="{BF1E1EAE-243D-4F4C-9AE5-02EC1A75D35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continually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056BE0-78D8-400B-B047-5C968CC1C66B}" type="parTrans" cxnId="{12A09125-4171-40AC-8148-287F9B12F59C}">
      <dgm:prSet/>
      <dgm:spPr/>
      <dgm:t>
        <a:bodyPr/>
        <a:lstStyle/>
        <a:p>
          <a:endParaRPr lang="en-US"/>
        </a:p>
      </dgm:t>
    </dgm:pt>
    <dgm:pt modelId="{47C43811-A83E-4110-AD12-3E2CA032BE94}" type="sibTrans" cxnId="{12A09125-4171-40AC-8148-287F9B12F59C}">
      <dgm:prSet/>
      <dgm:spPr/>
      <dgm:t>
        <a:bodyPr/>
        <a:lstStyle/>
        <a:p>
          <a:endParaRPr lang="en-US"/>
        </a:p>
      </dgm:t>
    </dgm:pt>
    <dgm:pt modelId="{2A6721B6-2313-4859-8C06-EA3345BC5F3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confidently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3DF490-25E7-4E31-851D-957A4D1BA161}" type="parTrans" cxnId="{5B8ADE3D-5811-4741-A3B6-D11070BDA642}">
      <dgm:prSet/>
      <dgm:spPr/>
      <dgm:t>
        <a:bodyPr/>
        <a:lstStyle/>
        <a:p>
          <a:endParaRPr lang="en-US"/>
        </a:p>
      </dgm:t>
    </dgm:pt>
    <dgm:pt modelId="{06411861-1326-44B7-A618-72A6330583A8}" type="sibTrans" cxnId="{5B8ADE3D-5811-4741-A3B6-D11070BDA642}">
      <dgm:prSet/>
      <dgm:spPr/>
      <dgm:t>
        <a:bodyPr/>
        <a:lstStyle/>
        <a:p>
          <a:endParaRPr lang="en-US"/>
        </a:p>
      </dgm:t>
    </dgm:pt>
    <dgm:pt modelId="{6848893D-D0D9-4671-B034-C7A7CB7F8DA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clearly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41AD49-3CC9-4353-9784-4EE9E3CCFD5E}" type="parTrans" cxnId="{494A6806-E91F-4561-A033-48732C175A63}">
      <dgm:prSet/>
      <dgm:spPr/>
      <dgm:t>
        <a:bodyPr/>
        <a:lstStyle/>
        <a:p>
          <a:endParaRPr lang="en-US"/>
        </a:p>
      </dgm:t>
    </dgm:pt>
    <dgm:pt modelId="{20D9CDE8-BD39-49E4-AB18-D128380EDE7E}" type="sibTrans" cxnId="{494A6806-E91F-4561-A033-48732C175A63}">
      <dgm:prSet/>
      <dgm:spPr/>
      <dgm:t>
        <a:bodyPr/>
        <a:lstStyle/>
        <a:p>
          <a:endParaRPr lang="en-US"/>
        </a:p>
      </dgm:t>
    </dgm:pt>
    <dgm:pt modelId="{3D4DF2B2-3FDC-4368-A8DB-3141F1116D9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completely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CD0F22-DD70-4DF1-8043-2D817A893D3B}" type="parTrans" cxnId="{07812773-94E1-4450-9D3F-1C133FDB5978}">
      <dgm:prSet/>
      <dgm:spPr/>
      <dgm:t>
        <a:bodyPr/>
        <a:lstStyle/>
        <a:p>
          <a:endParaRPr lang="en-US"/>
        </a:p>
      </dgm:t>
    </dgm:pt>
    <dgm:pt modelId="{5FC2FD9D-5AD9-4AEC-8AD8-058DC9553242}" type="sibTrans" cxnId="{07812773-94E1-4450-9D3F-1C133FDB5978}">
      <dgm:prSet/>
      <dgm:spPr/>
      <dgm:t>
        <a:bodyPr/>
        <a:lstStyle/>
        <a:p>
          <a:endParaRPr lang="en-US"/>
        </a:p>
      </dgm:t>
    </dgm:pt>
    <dgm:pt modelId="{98243688-F055-4D52-9E1A-FC6CD717141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consistently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A3244-B17C-4880-9072-DB2C74C2DD72}" type="parTrans" cxnId="{913A8A4D-2466-4583-B099-EE98CA24A10B}">
      <dgm:prSet/>
      <dgm:spPr/>
      <dgm:t>
        <a:bodyPr/>
        <a:lstStyle/>
        <a:p>
          <a:endParaRPr lang="en-US"/>
        </a:p>
      </dgm:t>
    </dgm:pt>
    <dgm:pt modelId="{4157CBFB-2CF6-40B6-8EFE-D2DCC6B07844}" type="sibTrans" cxnId="{913A8A4D-2466-4583-B099-EE98CA24A10B}">
      <dgm:prSet/>
      <dgm:spPr/>
      <dgm:t>
        <a:bodyPr/>
        <a:lstStyle/>
        <a:p>
          <a:endParaRPr lang="en-US"/>
        </a:p>
      </dgm:t>
    </dgm:pt>
    <dgm:pt modelId="{6620F830-BC9F-46D0-A680-9F89BF5806D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care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3326DF-13E8-49CA-AE93-6D22BBF729DD}" type="parTrans" cxnId="{E98FF9CE-4C2F-4BD0-95BC-383D1BB403BE}">
      <dgm:prSet/>
      <dgm:spPr/>
      <dgm:t>
        <a:bodyPr/>
        <a:lstStyle/>
        <a:p>
          <a:endParaRPr lang="en-US"/>
        </a:p>
      </dgm:t>
    </dgm:pt>
    <dgm:pt modelId="{67CF975A-53CC-4A7A-A8E1-C65E14ED16E4}" type="sibTrans" cxnId="{E98FF9CE-4C2F-4BD0-95BC-383D1BB403BE}">
      <dgm:prSet/>
      <dgm:spPr/>
      <dgm:t>
        <a:bodyPr/>
        <a:lstStyle/>
        <a:p>
          <a:endParaRPr lang="en-US"/>
        </a:p>
      </dgm:t>
    </dgm:pt>
    <dgm:pt modelId="{CA74FB0E-4787-48E3-BE2F-CB08B513BAF8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Tim. 4:11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068609-9ED1-47F0-B5C0-DB5DB1332447}" type="parTrans" cxnId="{C1F664A9-2F12-47D3-A2DD-761D8D6261A4}">
      <dgm:prSet/>
      <dgm:spPr/>
      <dgm:t>
        <a:bodyPr/>
        <a:lstStyle/>
        <a:p>
          <a:endParaRPr lang="en-US"/>
        </a:p>
      </dgm:t>
    </dgm:pt>
    <dgm:pt modelId="{70AD90E6-FDF4-4815-9E4A-4B4C90B5BB10}" type="sibTrans" cxnId="{C1F664A9-2F12-47D3-A2DD-761D8D6261A4}">
      <dgm:prSet/>
      <dgm:spPr/>
      <dgm:t>
        <a:bodyPr/>
        <a:lstStyle/>
        <a:p>
          <a:endParaRPr lang="en-US"/>
        </a:p>
      </dgm:t>
    </dgm:pt>
    <dgm:pt modelId="{2E16D996-4F43-477C-ADE6-C65139F7041F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Tim. 4:2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111EB9-56BE-4433-AFDC-61798B70908F}" type="parTrans" cxnId="{F2A75E14-D902-42C6-9509-657B61FEA308}">
      <dgm:prSet/>
      <dgm:spPr/>
      <dgm:t>
        <a:bodyPr/>
        <a:lstStyle/>
        <a:p>
          <a:endParaRPr lang="en-US"/>
        </a:p>
      </dgm:t>
    </dgm:pt>
    <dgm:pt modelId="{4330CB97-C980-4A56-A6C5-CBA13925A676}" type="sibTrans" cxnId="{F2A75E14-D902-42C6-9509-657B61FEA308}">
      <dgm:prSet/>
      <dgm:spPr/>
      <dgm:t>
        <a:bodyPr/>
        <a:lstStyle/>
        <a:p>
          <a:endParaRPr lang="en-US"/>
        </a:p>
      </dgm:t>
    </dgm:pt>
    <dgm:pt modelId="{D2E7D806-5288-4A30-A661-928E42C39B96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28:31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003FC6-4A2B-4DFF-A295-57E34437C4A4}" type="parTrans" cxnId="{98D8504F-5C8C-46D0-9888-D355C4260198}">
      <dgm:prSet/>
      <dgm:spPr/>
      <dgm:t>
        <a:bodyPr/>
        <a:lstStyle/>
        <a:p>
          <a:endParaRPr lang="en-US"/>
        </a:p>
      </dgm:t>
    </dgm:pt>
    <dgm:pt modelId="{0E43E501-7F75-48F8-88AF-D50C0A0B8668}" type="sibTrans" cxnId="{98D8504F-5C8C-46D0-9888-D355C4260198}">
      <dgm:prSet/>
      <dgm:spPr/>
      <dgm:t>
        <a:bodyPr/>
        <a:lstStyle/>
        <a:p>
          <a:endParaRPr lang="en-US"/>
        </a:p>
      </dgm:t>
    </dgm:pt>
    <dgm:pt modelId="{23FEBB31-A6D0-4741-BAE4-A49C121D65C7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Cor. 2:4, 13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3A561-F013-434A-9F0A-3E772C3D7748}" type="parTrans" cxnId="{4A859531-C761-4931-9E45-93D2535CEEB1}">
      <dgm:prSet/>
      <dgm:spPr/>
      <dgm:t>
        <a:bodyPr/>
        <a:lstStyle/>
        <a:p>
          <a:endParaRPr lang="en-US"/>
        </a:p>
      </dgm:t>
    </dgm:pt>
    <dgm:pt modelId="{0768F89F-2538-4F86-9DA5-4DFE5C2498FD}" type="sibTrans" cxnId="{4A859531-C761-4931-9E45-93D2535CEEB1}">
      <dgm:prSet/>
      <dgm:spPr/>
      <dgm:t>
        <a:bodyPr/>
        <a:lstStyle/>
        <a:p>
          <a:endParaRPr lang="en-US"/>
        </a:p>
      </dgm:t>
    </dgm:pt>
    <dgm:pt modelId="{908200A3-9024-4336-A69A-344BA6A68CBD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20:20, 27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9050E5-9471-40CE-AF7D-143759AFDA6C}" type="parTrans" cxnId="{A31F4861-FF5F-48A6-A713-890CB12378CE}">
      <dgm:prSet/>
      <dgm:spPr/>
      <dgm:t>
        <a:bodyPr/>
        <a:lstStyle/>
        <a:p>
          <a:endParaRPr lang="en-US"/>
        </a:p>
      </dgm:t>
    </dgm:pt>
    <dgm:pt modelId="{F12C7238-DFBB-4261-8EAD-E812E1043FC0}" type="sibTrans" cxnId="{A31F4861-FF5F-48A6-A713-890CB12378CE}">
      <dgm:prSet/>
      <dgm:spPr/>
      <dgm:t>
        <a:bodyPr/>
        <a:lstStyle/>
        <a:p>
          <a:endParaRPr lang="en-US"/>
        </a:p>
      </dgm:t>
    </dgm:pt>
    <dgm:pt modelId="{457F7117-820C-4622-9784-AC88FC00A7D9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Cor. 4:17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610EB-CD51-4030-8124-275F1210C792}" type="parTrans" cxnId="{6E8225E6-C4C6-4437-BD60-3E1859178079}">
      <dgm:prSet/>
      <dgm:spPr/>
      <dgm:t>
        <a:bodyPr/>
        <a:lstStyle/>
        <a:p>
          <a:endParaRPr lang="en-US"/>
        </a:p>
      </dgm:t>
    </dgm:pt>
    <dgm:pt modelId="{8C6885D8-AF4E-4F82-BF3D-475D8040D848}" type="sibTrans" cxnId="{6E8225E6-C4C6-4437-BD60-3E1859178079}">
      <dgm:prSet/>
      <dgm:spPr/>
      <dgm:t>
        <a:bodyPr/>
        <a:lstStyle/>
        <a:p>
          <a:endParaRPr lang="en-US"/>
        </a:p>
      </dgm:t>
    </dgm:pt>
    <dgm:pt modelId="{0C9B0214-5816-449F-977B-86FC15B75B35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Eph. 4:14, 15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56191C-0AA1-4A62-869C-6B21818DDA36}" type="parTrans" cxnId="{698D0315-85FD-4213-A411-D7E8356BF17D}">
      <dgm:prSet/>
      <dgm:spPr/>
      <dgm:t>
        <a:bodyPr/>
        <a:lstStyle/>
        <a:p>
          <a:endParaRPr lang="en-US"/>
        </a:p>
      </dgm:t>
    </dgm:pt>
    <dgm:pt modelId="{A4112C1B-F07A-4F40-9263-7FEF9596287F}" type="sibTrans" cxnId="{698D0315-85FD-4213-A411-D7E8356BF17D}">
      <dgm:prSet/>
      <dgm:spPr/>
      <dgm:t>
        <a:bodyPr/>
        <a:lstStyle/>
        <a:p>
          <a:endParaRPr lang="en-US"/>
        </a:p>
      </dgm:t>
    </dgm:pt>
    <dgm:pt modelId="{3A1EF4C4-E0E0-4B9C-A238-A0C1D09EAB23}" type="pres">
      <dgm:prSet presAssocID="{26A09D71-2905-4F53-8031-81468130C0C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920D76-4158-4722-82A6-987B19EF5BE8}" type="pres">
      <dgm:prSet presAssocID="{69AE7D08-19A5-449A-8AC5-C2CBBFD96D20}" presName="thickLine" presStyleLbl="alignNode1" presStyleIdx="0" presStyleCnt="1"/>
      <dgm:spPr/>
    </dgm:pt>
    <dgm:pt modelId="{3862FEA0-2DEE-4D9C-B113-6DC0A055E780}" type="pres">
      <dgm:prSet presAssocID="{69AE7D08-19A5-449A-8AC5-C2CBBFD96D20}" presName="horz1" presStyleCnt="0"/>
      <dgm:spPr/>
    </dgm:pt>
    <dgm:pt modelId="{F8FED0C3-D39A-4BBD-8FEE-C3C243043E9A}" type="pres">
      <dgm:prSet presAssocID="{69AE7D08-19A5-449A-8AC5-C2CBBFD96D20}" presName="tx1" presStyleLbl="revTx" presStyleIdx="0" presStyleCnt="15"/>
      <dgm:spPr/>
      <dgm:t>
        <a:bodyPr/>
        <a:lstStyle/>
        <a:p>
          <a:endParaRPr lang="en-US"/>
        </a:p>
      </dgm:t>
    </dgm:pt>
    <dgm:pt modelId="{71FF6D21-106E-414C-8FFA-E3743EF458DC}" type="pres">
      <dgm:prSet presAssocID="{69AE7D08-19A5-449A-8AC5-C2CBBFD96D20}" presName="vert1" presStyleCnt="0"/>
      <dgm:spPr/>
    </dgm:pt>
    <dgm:pt modelId="{22E3F82B-C014-4B5C-BCD4-8D8013810493}" type="pres">
      <dgm:prSet presAssocID="{81D8BE6E-5858-40FC-9BD1-73834781AC95}" presName="vertSpace2a" presStyleCnt="0"/>
      <dgm:spPr/>
    </dgm:pt>
    <dgm:pt modelId="{E2FB61ED-730B-4D7F-BB13-1ED5363EF71C}" type="pres">
      <dgm:prSet presAssocID="{81D8BE6E-5858-40FC-9BD1-73834781AC95}" presName="horz2" presStyleCnt="0"/>
      <dgm:spPr/>
    </dgm:pt>
    <dgm:pt modelId="{42432A75-E673-411A-9038-03C3233C82E0}" type="pres">
      <dgm:prSet presAssocID="{81D8BE6E-5858-40FC-9BD1-73834781AC95}" presName="horzSpace2" presStyleCnt="0"/>
      <dgm:spPr/>
    </dgm:pt>
    <dgm:pt modelId="{DCFBF4C3-E101-4BB7-BC62-CF5543FF8940}" type="pres">
      <dgm:prSet presAssocID="{81D8BE6E-5858-40FC-9BD1-73834781AC95}" presName="tx2" presStyleLbl="revTx" presStyleIdx="1" presStyleCnt="15"/>
      <dgm:spPr/>
      <dgm:t>
        <a:bodyPr/>
        <a:lstStyle/>
        <a:p>
          <a:endParaRPr lang="en-US"/>
        </a:p>
      </dgm:t>
    </dgm:pt>
    <dgm:pt modelId="{2171161C-758D-4313-8EB8-EF2C3D7C50D4}" type="pres">
      <dgm:prSet presAssocID="{81D8BE6E-5858-40FC-9BD1-73834781AC95}" presName="vert2" presStyleCnt="0"/>
      <dgm:spPr/>
    </dgm:pt>
    <dgm:pt modelId="{8EA3FA19-71E8-4B73-95CD-D1F4FE4720F9}" type="pres">
      <dgm:prSet presAssocID="{CA74FB0E-4787-48E3-BE2F-CB08B513BAF8}" presName="horz3" presStyleCnt="0"/>
      <dgm:spPr/>
    </dgm:pt>
    <dgm:pt modelId="{571621A5-EB26-4181-B02D-787D298836E9}" type="pres">
      <dgm:prSet presAssocID="{CA74FB0E-4787-48E3-BE2F-CB08B513BAF8}" presName="horzSpace3" presStyleCnt="0"/>
      <dgm:spPr/>
    </dgm:pt>
    <dgm:pt modelId="{DD8BB933-4AA5-4F89-A652-AEAF2E5F9E56}" type="pres">
      <dgm:prSet presAssocID="{CA74FB0E-4787-48E3-BE2F-CB08B513BAF8}" presName="tx3" presStyleLbl="revTx" presStyleIdx="2" presStyleCnt="15"/>
      <dgm:spPr/>
      <dgm:t>
        <a:bodyPr/>
        <a:lstStyle/>
        <a:p>
          <a:endParaRPr lang="en-US"/>
        </a:p>
      </dgm:t>
    </dgm:pt>
    <dgm:pt modelId="{B0A3BA73-9449-4B72-9D8C-D35F45672808}" type="pres">
      <dgm:prSet presAssocID="{CA74FB0E-4787-48E3-BE2F-CB08B513BAF8}" presName="vert3" presStyleCnt="0"/>
      <dgm:spPr/>
    </dgm:pt>
    <dgm:pt modelId="{DCD34DC2-D43D-4386-B9E7-6BF6A9DC2B02}" type="pres">
      <dgm:prSet presAssocID="{81D8BE6E-5858-40FC-9BD1-73834781AC95}" presName="thinLine2b" presStyleLbl="callout" presStyleIdx="0" presStyleCnt="7"/>
      <dgm:spPr/>
    </dgm:pt>
    <dgm:pt modelId="{D49FD883-5CBC-4C01-92AB-9C6631E53FAF}" type="pres">
      <dgm:prSet presAssocID="{81D8BE6E-5858-40FC-9BD1-73834781AC95}" presName="vertSpace2b" presStyleCnt="0"/>
      <dgm:spPr/>
    </dgm:pt>
    <dgm:pt modelId="{207AD9F6-ED90-470D-A9C3-CDBAE94017C1}" type="pres">
      <dgm:prSet presAssocID="{BF1E1EAE-243D-4F4C-9AE5-02EC1A75D356}" presName="horz2" presStyleCnt="0"/>
      <dgm:spPr/>
    </dgm:pt>
    <dgm:pt modelId="{F3FE9C9C-271A-4FA5-86FD-112F5D173636}" type="pres">
      <dgm:prSet presAssocID="{BF1E1EAE-243D-4F4C-9AE5-02EC1A75D356}" presName="horzSpace2" presStyleCnt="0"/>
      <dgm:spPr/>
    </dgm:pt>
    <dgm:pt modelId="{71B1610D-8F4A-414B-8DE0-33934BA5B48C}" type="pres">
      <dgm:prSet presAssocID="{BF1E1EAE-243D-4F4C-9AE5-02EC1A75D356}" presName="tx2" presStyleLbl="revTx" presStyleIdx="3" presStyleCnt="15"/>
      <dgm:spPr/>
      <dgm:t>
        <a:bodyPr/>
        <a:lstStyle/>
        <a:p>
          <a:endParaRPr lang="en-US"/>
        </a:p>
      </dgm:t>
    </dgm:pt>
    <dgm:pt modelId="{841543B7-6C0B-445D-82FD-0E7BF4759DF3}" type="pres">
      <dgm:prSet presAssocID="{BF1E1EAE-243D-4F4C-9AE5-02EC1A75D356}" presName="vert2" presStyleCnt="0"/>
      <dgm:spPr/>
    </dgm:pt>
    <dgm:pt modelId="{00A5896D-293F-472D-9961-5E03121447BD}" type="pres">
      <dgm:prSet presAssocID="{2E16D996-4F43-477C-ADE6-C65139F7041F}" presName="horz3" presStyleCnt="0"/>
      <dgm:spPr/>
    </dgm:pt>
    <dgm:pt modelId="{F939945F-253C-4DA0-A060-BCF05CB7C8C2}" type="pres">
      <dgm:prSet presAssocID="{2E16D996-4F43-477C-ADE6-C65139F7041F}" presName="horzSpace3" presStyleCnt="0"/>
      <dgm:spPr/>
    </dgm:pt>
    <dgm:pt modelId="{C9843A48-4493-4E9D-9413-5C643B711557}" type="pres">
      <dgm:prSet presAssocID="{2E16D996-4F43-477C-ADE6-C65139F7041F}" presName="tx3" presStyleLbl="revTx" presStyleIdx="4" presStyleCnt="15"/>
      <dgm:spPr/>
      <dgm:t>
        <a:bodyPr/>
        <a:lstStyle/>
        <a:p>
          <a:endParaRPr lang="en-US"/>
        </a:p>
      </dgm:t>
    </dgm:pt>
    <dgm:pt modelId="{3AEF2C31-CAE5-4B80-B34F-9F53F09266B3}" type="pres">
      <dgm:prSet presAssocID="{2E16D996-4F43-477C-ADE6-C65139F7041F}" presName="vert3" presStyleCnt="0"/>
      <dgm:spPr/>
    </dgm:pt>
    <dgm:pt modelId="{2814339F-8742-4DF1-B318-9651897079F3}" type="pres">
      <dgm:prSet presAssocID="{BF1E1EAE-243D-4F4C-9AE5-02EC1A75D356}" presName="thinLine2b" presStyleLbl="callout" presStyleIdx="1" presStyleCnt="7"/>
      <dgm:spPr/>
    </dgm:pt>
    <dgm:pt modelId="{F7709572-7B3F-4B81-B2C3-A4028E46A151}" type="pres">
      <dgm:prSet presAssocID="{BF1E1EAE-243D-4F4C-9AE5-02EC1A75D356}" presName="vertSpace2b" presStyleCnt="0"/>
      <dgm:spPr/>
    </dgm:pt>
    <dgm:pt modelId="{B9576D9D-73C5-4729-AE44-BDF4A0E4B544}" type="pres">
      <dgm:prSet presAssocID="{2A6721B6-2313-4859-8C06-EA3345BC5F38}" presName="horz2" presStyleCnt="0"/>
      <dgm:spPr/>
    </dgm:pt>
    <dgm:pt modelId="{1A1F2304-C745-44B3-883D-049F6436A706}" type="pres">
      <dgm:prSet presAssocID="{2A6721B6-2313-4859-8C06-EA3345BC5F38}" presName="horzSpace2" presStyleCnt="0"/>
      <dgm:spPr/>
    </dgm:pt>
    <dgm:pt modelId="{42C388A8-25BF-4136-9EAB-2C363634D9C3}" type="pres">
      <dgm:prSet presAssocID="{2A6721B6-2313-4859-8C06-EA3345BC5F38}" presName="tx2" presStyleLbl="revTx" presStyleIdx="5" presStyleCnt="15"/>
      <dgm:spPr/>
      <dgm:t>
        <a:bodyPr/>
        <a:lstStyle/>
        <a:p>
          <a:endParaRPr lang="en-US"/>
        </a:p>
      </dgm:t>
    </dgm:pt>
    <dgm:pt modelId="{263FB6A7-71CC-42BC-B3D5-74BE4A9E2CEA}" type="pres">
      <dgm:prSet presAssocID="{2A6721B6-2313-4859-8C06-EA3345BC5F38}" presName="vert2" presStyleCnt="0"/>
      <dgm:spPr/>
    </dgm:pt>
    <dgm:pt modelId="{8E7E4A86-762A-4FB5-A401-AB9E6BE0167C}" type="pres">
      <dgm:prSet presAssocID="{D2E7D806-5288-4A30-A661-928E42C39B96}" presName="horz3" presStyleCnt="0"/>
      <dgm:spPr/>
    </dgm:pt>
    <dgm:pt modelId="{6A9D451D-6AC2-4EF3-9864-4853D5F7EAEE}" type="pres">
      <dgm:prSet presAssocID="{D2E7D806-5288-4A30-A661-928E42C39B96}" presName="horzSpace3" presStyleCnt="0"/>
      <dgm:spPr/>
    </dgm:pt>
    <dgm:pt modelId="{E51FCE0E-6C13-43BE-8699-2158C1BCD87D}" type="pres">
      <dgm:prSet presAssocID="{D2E7D806-5288-4A30-A661-928E42C39B96}" presName="tx3" presStyleLbl="revTx" presStyleIdx="6" presStyleCnt="15"/>
      <dgm:spPr/>
      <dgm:t>
        <a:bodyPr/>
        <a:lstStyle/>
        <a:p>
          <a:endParaRPr lang="en-US"/>
        </a:p>
      </dgm:t>
    </dgm:pt>
    <dgm:pt modelId="{526BD671-FF81-4464-B0CE-2AA705570AA1}" type="pres">
      <dgm:prSet presAssocID="{D2E7D806-5288-4A30-A661-928E42C39B96}" presName="vert3" presStyleCnt="0"/>
      <dgm:spPr/>
    </dgm:pt>
    <dgm:pt modelId="{2C92F5D2-26A8-4ACE-9719-DAC035DED905}" type="pres">
      <dgm:prSet presAssocID="{2A6721B6-2313-4859-8C06-EA3345BC5F38}" presName="thinLine2b" presStyleLbl="callout" presStyleIdx="2" presStyleCnt="7"/>
      <dgm:spPr/>
    </dgm:pt>
    <dgm:pt modelId="{7B2E8B2B-B0D7-4B65-B751-44D2E1F4A9D2}" type="pres">
      <dgm:prSet presAssocID="{2A6721B6-2313-4859-8C06-EA3345BC5F38}" presName="vertSpace2b" presStyleCnt="0"/>
      <dgm:spPr/>
    </dgm:pt>
    <dgm:pt modelId="{58A7BCDF-FED3-4014-9C7C-C2ED5D1ACBAE}" type="pres">
      <dgm:prSet presAssocID="{6848893D-D0D9-4671-B034-C7A7CB7F8DA8}" presName="horz2" presStyleCnt="0"/>
      <dgm:spPr/>
    </dgm:pt>
    <dgm:pt modelId="{E17FE313-BBE4-41B3-804A-766CFDF940E2}" type="pres">
      <dgm:prSet presAssocID="{6848893D-D0D9-4671-B034-C7A7CB7F8DA8}" presName="horzSpace2" presStyleCnt="0"/>
      <dgm:spPr/>
    </dgm:pt>
    <dgm:pt modelId="{3B17EE37-69AD-4039-A57B-ECAE1B827665}" type="pres">
      <dgm:prSet presAssocID="{6848893D-D0D9-4671-B034-C7A7CB7F8DA8}" presName="tx2" presStyleLbl="revTx" presStyleIdx="7" presStyleCnt="15"/>
      <dgm:spPr/>
      <dgm:t>
        <a:bodyPr/>
        <a:lstStyle/>
        <a:p>
          <a:endParaRPr lang="en-US"/>
        </a:p>
      </dgm:t>
    </dgm:pt>
    <dgm:pt modelId="{D96667C5-F044-4C83-9730-4669805BA51C}" type="pres">
      <dgm:prSet presAssocID="{6848893D-D0D9-4671-B034-C7A7CB7F8DA8}" presName="vert2" presStyleCnt="0"/>
      <dgm:spPr/>
    </dgm:pt>
    <dgm:pt modelId="{E1413B4F-DE8B-4764-BD98-6C4F7046630A}" type="pres">
      <dgm:prSet presAssocID="{23FEBB31-A6D0-4741-BAE4-A49C121D65C7}" presName="horz3" presStyleCnt="0"/>
      <dgm:spPr/>
    </dgm:pt>
    <dgm:pt modelId="{23C46611-AEFA-4345-9C77-D5685EFD02E4}" type="pres">
      <dgm:prSet presAssocID="{23FEBB31-A6D0-4741-BAE4-A49C121D65C7}" presName="horzSpace3" presStyleCnt="0"/>
      <dgm:spPr/>
    </dgm:pt>
    <dgm:pt modelId="{3A2BA9F4-6FDC-4AFF-BF30-7E3910DC2BCB}" type="pres">
      <dgm:prSet presAssocID="{23FEBB31-A6D0-4741-BAE4-A49C121D65C7}" presName="tx3" presStyleLbl="revTx" presStyleIdx="8" presStyleCnt="15"/>
      <dgm:spPr/>
      <dgm:t>
        <a:bodyPr/>
        <a:lstStyle/>
        <a:p>
          <a:endParaRPr lang="en-US"/>
        </a:p>
      </dgm:t>
    </dgm:pt>
    <dgm:pt modelId="{CF12069E-EFDE-4BF2-AADB-EF43D0BFA215}" type="pres">
      <dgm:prSet presAssocID="{23FEBB31-A6D0-4741-BAE4-A49C121D65C7}" presName="vert3" presStyleCnt="0"/>
      <dgm:spPr/>
    </dgm:pt>
    <dgm:pt modelId="{863A4A5B-6757-4E43-B1D0-39F122318752}" type="pres">
      <dgm:prSet presAssocID="{6848893D-D0D9-4671-B034-C7A7CB7F8DA8}" presName="thinLine2b" presStyleLbl="callout" presStyleIdx="3" presStyleCnt="7"/>
      <dgm:spPr/>
    </dgm:pt>
    <dgm:pt modelId="{CE7B5DF7-D36A-4249-BCBC-6B1649636F1E}" type="pres">
      <dgm:prSet presAssocID="{6848893D-D0D9-4671-B034-C7A7CB7F8DA8}" presName="vertSpace2b" presStyleCnt="0"/>
      <dgm:spPr/>
    </dgm:pt>
    <dgm:pt modelId="{5EB9EA2F-62D0-42B9-9DD3-7ADF5D98E598}" type="pres">
      <dgm:prSet presAssocID="{3D4DF2B2-3FDC-4368-A8DB-3141F1116D94}" presName="horz2" presStyleCnt="0"/>
      <dgm:spPr/>
    </dgm:pt>
    <dgm:pt modelId="{85DE5FB4-1E5A-48F7-917E-53673EE9AD89}" type="pres">
      <dgm:prSet presAssocID="{3D4DF2B2-3FDC-4368-A8DB-3141F1116D94}" presName="horzSpace2" presStyleCnt="0"/>
      <dgm:spPr/>
    </dgm:pt>
    <dgm:pt modelId="{C94DB981-66EA-4E3B-B239-45492321F871}" type="pres">
      <dgm:prSet presAssocID="{3D4DF2B2-3FDC-4368-A8DB-3141F1116D94}" presName="tx2" presStyleLbl="revTx" presStyleIdx="9" presStyleCnt="15"/>
      <dgm:spPr/>
      <dgm:t>
        <a:bodyPr/>
        <a:lstStyle/>
        <a:p>
          <a:endParaRPr lang="en-US"/>
        </a:p>
      </dgm:t>
    </dgm:pt>
    <dgm:pt modelId="{1B80234D-4C48-4BD8-88C2-09E67FF24CFE}" type="pres">
      <dgm:prSet presAssocID="{3D4DF2B2-3FDC-4368-A8DB-3141F1116D94}" presName="vert2" presStyleCnt="0"/>
      <dgm:spPr/>
    </dgm:pt>
    <dgm:pt modelId="{D1CA554C-B6C9-4956-AE20-D8251C1673CB}" type="pres">
      <dgm:prSet presAssocID="{908200A3-9024-4336-A69A-344BA6A68CBD}" presName="horz3" presStyleCnt="0"/>
      <dgm:spPr/>
    </dgm:pt>
    <dgm:pt modelId="{895D9B2E-D8AF-4D35-B675-442A9EFFD5D2}" type="pres">
      <dgm:prSet presAssocID="{908200A3-9024-4336-A69A-344BA6A68CBD}" presName="horzSpace3" presStyleCnt="0"/>
      <dgm:spPr/>
    </dgm:pt>
    <dgm:pt modelId="{F1CF1E7C-25B5-4457-8E97-4B5FDC0C229A}" type="pres">
      <dgm:prSet presAssocID="{908200A3-9024-4336-A69A-344BA6A68CBD}" presName="tx3" presStyleLbl="revTx" presStyleIdx="10" presStyleCnt="15"/>
      <dgm:spPr/>
      <dgm:t>
        <a:bodyPr/>
        <a:lstStyle/>
        <a:p>
          <a:endParaRPr lang="en-US"/>
        </a:p>
      </dgm:t>
    </dgm:pt>
    <dgm:pt modelId="{5AA1003F-D21A-4E74-8A5F-50D4E8DC6CBC}" type="pres">
      <dgm:prSet presAssocID="{908200A3-9024-4336-A69A-344BA6A68CBD}" presName="vert3" presStyleCnt="0"/>
      <dgm:spPr/>
    </dgm:pt>
    <dgm:pt modelId="{1C71C594-A81A-4276-AF78-8BB56244DFDA}" type="pres">
      <dgm:prSet presAssocID="{3D4DF2B2-3FDC-4368-A8DB-3141F1116D94}" presName="thinLine2b" presStyleLbl="callout" presStyleIdx="4" presStyleCnt="7"/>
      <dgm:spPr/>
    </dgm:pt>
    <dgm:pt modelId="{1DF891CC-819E-41D7-98A1-935A8D64961D}" type="pres">
      <dgm:prSet presAssocID="{3D4DF2B2-3FDC-4368-A8DB-3141F1116D94}" presName="vertSpace2b" presStyleCnt="0"/>
      <dgm:spPr/>
    </dgm:pt>
    <dgm:pt modelId="{8E81D5A4-245C-448B-B169-7B32AF9D9CA0}" type="pres">
      <dgm:prSet presAssocID="{98243688-F055-4D52-9E1A-FC6CD717141B}" presName="horz2" presStyleCnt="0"/>
      <dgm:spPr/>
    </dgm:pt>
    <dgm:pt modelId="{CAACE071-F108-435C-A3DC-995CAD66BAFF}" type="pres">
      <dgm:prSet presAssocID="{98243688-F055-4D52-9E1A-FC6CD717141B}" presName="horzSpace2" presStyleCnt="0"/>
      <dgm:spPr/>
    </dgm:pt>
    <dgm:pt modelId="{619D7706-108F-437F-AC5C-D9A8AFDF4568}" type="pres">
      <dgm:prSet presAssocID="{98243688-F055-4D52-9E1A-FC6CD717141B}" presName="tx2" presStyleLbl="revTx" presStyleIdx="11" presStyleCnt="15"/>
      <dgm:spPr/>
      <dgm:t>
        <a:bodyPr/>
        <a:lstStyle/>
        <a:p>
          <a:endParaRPr lang="en-US"/>
        </a:p>
      </dgm:t>
    </dgm:pt>
    <dgm:pt modelId="{CDBCAA7F-46F1-481A-9107-00F3F939FC3A}" type="pres">
      <dgm:prSet presAssocID="{98243688-F055-4D52-9E1A-FC6CD717141B}" presName="vert2" presStyleCnt="0"/>
      <dgm:spPr/>
    </dgm:pt>
    <dgm:pt modelId="{62F0200C-0AEC-4BAA-B924-EF3BEB54E2D4}" type="pres">
      <dgm:prSet presAssocID="{457F7117-820C-4622-9784-AC88FC00A7D9}" presName="horz3" presStyleCnt="0"/>
      <dgm:spPr/>
    </dgm:pt>
    <dgm:pt modelId="{137AB8C7-35E9-4709-ADB1-AAC4C8C95D6D}" type="pres">
      <dgm:prSet presAssocID="{457F7117-820C-4622-9784-AC88FC00A7D9}" presName="horzSpace3" presStyleCnt="0"/>
      <dgm:spPr/>
    </dgm:pt>
    <dgm:pt modelId="{17629ADA-EE62-4A70-BAB8-58FF5F08289C}" type="pres">
      <dgm:prSet presAssocID="{457F7117-820C-4622-9784-AC88FC00A7D9}" presName="tx3" presStyleLbl="revTx" presStyleIdx="12" presStyleCnt="15"/>
      <dgm:spPr/>
      <dgm:t>
        <a:bodyPr/>
        <a:lstStyle/>
        <a:p>
          <a:endParaRPr lang="en-US"/>
        </a:p>
      </dgm:t>
    </dgm:pt>
    <dgm:pt modelId="{166E5B37-4311-4563-A547-EBD638228C60}" type="pres">
      <dgm:prSet presAssocID="{457F7117-820C-4622-9784-AC88FC00A7D9}" presName="vert3" presStyleCnt="0"/>
      <dgm:spPr/>
    </dgm:pt>
    <dgm:pt modelId="{0C6FC2C8-DC36-49A6-B6A7-55F0208F2C8A}" type="pres">
      <dgm:prSet presAssocID="{98243688-F055-4D52-9E1A-FC6CD717141B}" presName="thinLine2b" presStyleLbl="callout" presStyleIdx="5" presStyleCnt="7"/>
      <dgm:spPr/>
    </dgm:pt>
    <dgm:pt modelId="{3E25B66C-CE46-4EFF-B2A0-12AB0F5732EF}" type="pres">
      <dgm:prSet presAssocID="{98243688-F055-4D52-9E1A-FC6CD717141B}" presName="vertSpace2b" presStyleCnt="0"/>
      <dgm:spPr/>
    </dgm:pt>
    <dgm:pt modelId="{D045A82B-8F8D-42E8-BA7F-840015B9E6B9}" type="pres">
      <dgm:prSet presAssocID="{6620F830-BC9F-46D0-A680-9F89BF5806D2}" presName="horz2" presStyleCnt="0"/>
      <dgm:spPr/>
    </dgm:pt>
    <dgm:pt modelId="{095BF33A-43E1-4F54-805B-A0445B575F58}" type="pres">
      <dgm:prSet presAssocID="{6620F830-BC9F-46D0-A680-9F89BF5806D2}" presName="horzSpace2" presStyleCnt="0"/>
      <dgm:spPr/>
    </dgm:pt>
    <dgm:pt modelId="{A50756B1-9DDD-4D68-9362-A218379F26EF}" type="pres">
      <dgm:prSet presAssocID="{6620F830-BC9F-46D0-A680-9F89BF5806D2}" presName="tx2" presStyleLbl="revTx" presStyleIdx="13" presStyleCnt="15"/>
      <dgm:spPr/>
      <dgm:t>
        <a:bodyPr/>
        <a:lstStyle/>
        <a:p>
          <a:endParaRPr lang="en-US"/>
        </a:p>
      </dgm:t>
    </dgm:pt>
    <dgm:pt modelId="{4011AC98-A7C5-4223-AFA6-86E5B0D1C6CD}" type="pres">
      <dgm:prSet presAssocID="{6620F830-BC9F-46D0-A680-9F89BF5806D2}" presName="vert2" presStyleCnt="0"/>
      <dgm:spPr/>
    </dgm:pt>
    <dgm:pt modelId="{0114D861-53EA-4307-ABEA-99D9A3236F42}" type="pres">
      <dgm:prSet presAssocID="{0C9B0214-5816-449F-977B-86FC15B75B35}" presName="horz3" presStyleCnt="0"/>
      <dgm:spPr/>
    </dgm:pt>
    <dgm:pt modelId="{A8C44A29-66C1-47AF-A095-2D7B3E2FE037}" type="pres">
      <dgm:prSet presAssocID="{0C9B0214-5816-449F-977B-86FC15B75B35}" presName="horzSpace3" presStyleCnt="0"/>
      <dgm:spPr/>
    </dgm:pt>
    <dgm:pt modelId="{52E812E7-F226-47FB-B5F5-D5281CABD677}" type="pres">
      <dgm:prSet presAssocID="{0C9B0214-5816-449F-977B-86FC15B75B35}" presName="tx3" presStyleLbl="revTx" presStyleIdx="14" presStyleCnt="15"/>
      <dgm:spPr/>
      <dgm:t>
        <a:bodyPr/>
        <a:lstStyle/>
        <a:p>
          <a:endParaRPr lang="en-US"/>
        </a:p>
      </dgm:t>
    </dgm:pt>
    <dgm:pt modelId="{7860EC7A-34C7-44B5-9C2B-A97286EB7DA3}" type="pres">
      <dgm:prSet presAssocID="{0C9B0214-5816-449F-977B-86FC15B75B35}" presName="vert3" presStyleCnt="0"/>
      <dgm:spPr/>
    </dgm:pt>
    <dgm:pt modelId="{DF280573-52D7-4AAA-B3F3-C56DEC7D0943}" type="pres">
      <dgm:prSet presAssocID="{6620F830-BC9F-46D0-A680-9F89BF5806D2}" presName="thinLine2b" presStyleLbl="callout" presStyleIdx="6" presStyleCnt="7"/>
      <dgm:spPr/>
    </dgm:pt>
    <dgm:pt modelId="{38034571-C2CD-406D-B065-EA698FD64E47}" type="pres">
      <dgm:prSet presAssocID="{6620F830-BC9F-46D0-A680-9F89BF5806D2}" presName="vertSpace2b" presStyleCnt="0"/>
      <dgm:spPr/>
    </dgm:pt>
  </dgm:ptLst>
  <dgm:cxnLst>
    <dgm:cxn modelId="{4A859531-C761-4931-9E45-93D2535CEEB1}" srcId="{6848893D-D0D9-4671-B034-C7A7CB7F8DA8}" destId="{23FEBB31-A6D0-4741-BAE4-A49C121D65C7}" srcOrd="0" destOrd="0" parTransId="{D8D3A561-F013-434A-9F0A-3E772C3D7748}" sibTransId="{0768F89F-2538-4F86-9DA5-4DFE5C2498FD}"/>
    <dgm:cxn modelId="{FD20A0AE-F88B-4B14-93CE-1FB9CA589916}" type="presOf" srcId="{26A09D71-2905-4F53-8031-81468130C0C5}" destId="{3A1EF4C4-E0E0-4B9C-A238-A0C1D09EAB23}" srcOrd="0" destOrd="0" presId="urn:microsoft.com/office/officeart/2008/layout/LinedList"/>
    <dgm:cxn modelId="{777E2D80-455D-47AB-9288-93508C9FAA69}" type="presOf" srcId="{3D4DF2B2-3FDC-4368-A8DB-3141F1116D94}" destId="{C94DB981-66EA-4E3B-B239-45492321F871}" srcOrd="0" destOrd="0" presId="urn:microsoft.com/office/officeart/2008/layout/LinedList"/>
    <dgm:cxn modelId="{BD2DBF35-94D1-4649-9114-6C25A4F7D5BC}" type="presOf" srcId="{6848893D-D0D9-4671-B034-C7A7CB7F8DA8}" destId="{3B17EE37-69AD-4039-A57B-ECAE1B827665}" srcOrd="0" destOrd="0" presId="urn:microsoft.com/office/officeart/2008/layout/LinedList"/>
    <dgm:cxn modelId="{698D0315-85FD-4213-A411-D7E8356BF17D}" srcId="{6620F830-BC9F-46D0-A680-9F89BF5806D2}" destId="{0C9B0214-5816-449F-977B-86FC15B75B35}" srcOrd="0" destOrd="0" parTransId="{2E56191C-0AA1-4A62-869C-6B21818DDA36}" sibTransId="{A4112C1B-F07A-4F40-9263-7FEF9596287F}"/>
    <dgm:cxn modelId="{6E8225E6-C4C6-4437-BD60-3E1859178079}" srcId="{98243688-F055-4D52-9E1A-FC6CD717141B}" destId="{457F7117-820C-4622-9784-AC88FC00A7D9}" srcOrd="0" destOrd="0" parTransId="{8E6610EB-CD51-4030-8124-275F1210C792}" sibTransId="{8C6885D8-AF4E-4F82-BF3D-475D8040D848}"/>
    <dgm:cxn modelId="{9BA4922A-B40F-487D-8603-1C7E0D577D34}" srcId="{69AE7D08-19A5-449A-8AC5-C2CBBFD96D20}" destId="{81D8BE6E-5858-40FC-9BD1-73834781AC95}" srcOrd="0" destOrd="0" parTransId="{3E9F2EA7-DCCC-44A3-80C9-5D253B7A8895}" sibTransId="{1E146319-6F76-4C36-8B02-288AA50AD380}"/>
    <dgm:cxn modelId="{689F31CB-B340-4A61-AC6F-138681C03F82}" type="presOf" srcId="{2A6721B6-2313-4859-8C06-EA3345BC5F38}" destId="{42C388A8-25BF-4136-9EAB-2C363634D9C3}" srcOrd="0" destOrd="0" presId="urn:microsoft.com/office/officeart/2008/layout/LinedList"/>
    <dgm:cxn modelId="{5B8ADE3D-5811-4741-A3B6-D11070BDA642}" srcId="{69AE7D08-19A5-449A-8AC5-C2CBBFD96D20}" destId="{2A6721B6-2313-4859-8C06-EA3345BC5F38}" srcOrd="2" destOrd="0" parTransId="{543DF490-25E7-4E31-851D-957A4D1BA161}" sibTransId="{06411861-1326-44B7-A618-72A6330583A8}"/>
    <dgm:cxn modelId="{A31F4861-FF5F-48A6-A713-890CB12378CE}" srcId="{3D4DF2B2-3FDC-4368-A8DB-3141F1116D94}" destId="{908200A3-9024-4336-A69A-344BA6A68CBD}" srcOrd="0" destOrd="0" parTransId="{E99050E5-9471-40CE-AF7D-143759AFDA6C}" sibTransId="{F12C7238-DFBB-4261-8EAD-E812E1043FC0}"/>
    <dgm:cxn modelId="{A4122D2C-7031-4D2B-9ADE-006018F011E6}" type="presOf" srcId="{CA74FB0E-4787-48E3-BE2F-CB08B513BAF8}" destId="{DD8BB933-4AA5-4F89-A652-AEAF2E5F9E56}" srcOrd="0" destOrd="0" presId="urn:microsoft.com/office/officeart/2008/layout/LinedList"/>
    <dgm:cxn modelId="{5E8E04DC-CF8B-425B-B575-3316C2B5B55D}" type="presOf" srcId="{457F7117-820C-4622-9784-AC88FC00A7D9}" destId="{17629ADA-EE62-4A70-BAB8-58FF5F08289C}" srcOrd="0" destOrd="0" presId="urn:microsoft.com/office/officeart/2008/layout/LinedList"/>
    <dgm:cxn modelId="{A3C12ADA-3C09-49FE-BF0C-1E0854CABDC1}" type="presOf" srcId="{BF1E1EAE-243D-4F4C-9AE5-02EC1A75D356}" destId="{71B1610D-8F4A-414B-8DE0-33934BA5B48C}" srcOrd="0" destOrd="0" presId="urn:microsoft.com/office/officeart/2008/layout/LinedList"/>
    <dgm:cxn modelId="{EF2CDAE5-F5F8-4776-AB94-A2E3E99D7FA4}" type="presOf" srcId="{6620F830-BC9F-46D0-A680-9F89BF5806D2}" destId="{A50756B1-9DDD-4D68-9362-A218379F26EF}" srcOrd="0" destOrd="0" presId="urn:microsoft.com/office/officeart/2008/layout/LinedList"/>
    <dgm:cxn modelId="{3A8E9AE0-C966-42EF-A136-9F8B9EEA8C55}" type="presOf" srcId="{0C9B0214-5816-449F-977B-86FC15B75B35}" destId="{52E812E7-F226-47FB-B5F5-D5281CABD677}" srcOrd="0" destOrd="0" presId="urn:microsoft.com/office/officeart/2008/layout/LinedList"/>
    <dgm:cxn modelId="{12A09125-4171-40AC-8148-287F9B12F59C}" srcId="{69AE7D08-19A5-449A-8AC5-C2CBBFD96D20}" destId="{BF1E1EAE-243D-4F4C-9AE5-02EC1A75D356}" srcOrd="1" destOrd="0" parTransId="{71056BE0-78D8-400B-B047-5C968CC1C66B}" sibTransId="{47C43811-A83E-4110-AD12-3E2CA032BE94}"/>
    <dgm:cxn modelId="{39E3D78C-2906-40A3-943D-67E60CBCC302}" srcId="{26A09D71-2905-4F53-8031-81468130C0C5}" destId="{69AE7D08-19A5-449A-8AC5-C2CBBFD96D20}" srcOrd="0" destOrd="0" parTransId="{8FC37A20-992E-40A8-AFB9-B187B701AA52}" sibTransId="{80B60241-575D-410A-9F26-9E98B7DECF08}"/>
    <dgm:cxn modelId="{13387B7E-C942-483A-86EA-A3C1C37F39C8}" type="presOf" srcId="{81D8BE6E-5858-40FC-9BD1-73834781AC95}" destId="{DCFBF4C3-E101-4BB7-BC62-CF5543FF8940}" srcOrd="0" destOrd="0" presId="urn:microsoft.com/office/officeart/2008/layout/LinedList"/>
    <dgm:cxn modelId="{98D8504F-5C8C-46D0-9888-D355C4260198}" srcId="{2A6721B6-2313-4859-8C06-EA3345BC5F38}" destId="{D2E7D806-5288-4A30-A661-928E42C39B96}" srcOrd="0" destOrd="0" parTransId="{EF003FC6-4A2B-4DFF-A295-57E34437C4A4}" sibTransId="{0E43E501-7F75-48F8-88AF-D50C0A0B8668}"/>
    <dgm:cxn modelId="{4DFACF89-6781-45A1-AE95-2C9747BD8B74}" type="presOf" srcId="{98243688-F055-4D52-9E1A-FC6CD717141B}" destId="{619D7706-108F-437F-AC5C-D9A8AFDF4568}" srcOrd="0" destOrd="0" presId="urn:microsoft.com/office/officeart/2008/layout/LinedList"/>
    <dgm:cxn modelId="{913A8A4D-2466-4583-B099-EE98CA24A10B}" srcId="{69AE7D08-19A5-449A-8AC5-C2CBBFD96D20}" destId="{98243688-F055-4D52-9E1A-FC6CD717141B}" srcOrd="5" destOrd="0" parTransId="{8C3A3244-B17C-4880-9072-DB2C74C2DD72}" sibTransId="{4157CBFB-2CF6-40B6-8EFE-D2DCC6B07844}"/>
    <dgm:cxn modelId="{41746569-F8EC-4282-9F48-B06503A38ACA}" type="presOf" srcId="{D2E7D806-5288-4A30-A661-928E42C39B96}" destId="{E51FCE0E-6C13-43BE-8699-2158C1BCD87D}" srcOrd="0" destOrd="0" presId="urn:microsoft.com/office/officeart/2008/layout/LinedList"/>
    <dgm:cxn modelId="{C1F664A9-2F12-47D3-A2DD-761D8D6261A4}" srcId="{81D8BE6E-5858-40FC-9BD1-73834781AC95}" destId="{CA74FB0E-4787-48E3-BE2F-CB08B513BAF8}" srcOrd="0" destOrd="0" parTransId="{B2068609-9ED1-47F0-B5C0-DB5DB1332447}" sibTransId="{70AD90E6-FDF4-4815-9E4A-4B4C90B5BB10}"/>
    <dgm:cxn modelId="{F2A75E14-D902-42C6-9509-657B61FEA308}" srcId="{BF1E1EAE-243D-4F4C-9AE5-02EC1A75D356}" destId="{2E16D996-4F43-477C-ADE6-C65139F7041F}" srcOrd="0" destOrd="0" parTransId="{C9111EB9-56BE-4433-AFDC-61798B70908F}" sibTransId="{4330CB97-C980-4A56-A6C5-CBA13925A676}"/>
    <dgm:cxn modelId="{737C7737-F73A-449B-BBAF-D63F21E016C4}" type="presOf" srcId="{23FEBB31-A6D0-4741-BAE4-A49C121D65C7}" destId="{3A2BA9F4-6FDC-4AFF-BF30-7E3910DC2BCB}" srcOrd="0" destOrd="0" presId="urn:microsoft.com/office/officeart/2008/layout/LinedList"/>
    <dgm:cxn modelId="{A80C1258-0C7D-46B3-BF8B-E9EFEC3C792D}" type="presOf" srcId="{69AE7D08-19A5-449A-8AC5-C2CBBFD96D20}" destId="{F8FED0C3-D39A-4BBD-8FEE-C3C243043E9A}" srcOrd="0" destOrd="0" presId="urn:microsoft.com/office/officeart/2008/layout/LinedList"/>
    <dgm:cxn modelId="{0175B67B-359A-4D44-BB29-05FC983AA2EA}" type="presOf" srcId="{908200A3-9024-4336-A69A-344BA6A68CBD}" destId="{F1CF1E7C-25B5-4457-8E97-4B5FDC0C229A}" srcOrd="0" destOrd="0" presId="urn:microsoft.com/office/officeart/2008/layout/LinedList"/>
    <dgm:cxn modelId="{494A6806-E91F-4561-A033-48732C175A63}" srcId="{69AE7D08-19A5-449A-8AC5-C2CBBFD96D20}" destId="{6848893D-D0D9-4671-B034-C7A7CB7F8DA8}" srcOrd="3" destOrd="0" parTransId="{6341AD49-3CC9-4353-9784-4EE9E3CCFD5E}" sibTransId="{20D9CDE8-BD39-49E4-AB18-D128380EDE7E}"/>
    <dgm:cxn modelId="{BED4CCB1-A6E7-49F8-ABD6-916E103F308A}" type="presOf" srcId="{2E16D996-4F43-477C-ADE6-C65139F7041F}" destId="{C9843A48-4493-4E9D-9413-5C643B711557}" srcOrd="0" destOrd="0" presId="urn:microsoft.com/office/officeart/2008/layout/LinedList"/>
    <dgm:cxn modelId="{07812773-94E1-4450-9D3F-1C133FDB5978}" srcId="{69AE7D08-19A5-449A-8AC5-C2CBBFD96D20}" destId="{3D4DF2B2-3FDC-4368-A8DB-3141F1116D94}" srcOrd="4" destOrd="0" parTransId="{84CD0F22-DD70-4DF1-8043-2D817A893D3B}" sibTransId="{5FC2FD9D-5AD9-4AEC-8AD8-058DC9553242}"/>
    <dgm:cxn modelId="{E98FF9CE-4C2F-4BD0-95BC-383D1BB403BE}" srcId="{69AE7D08-19A5-449A-8AC5-C2CBBFD96D20}" destId="{6620F830-BC9F-46D0-A680-9F89BF5806D2}" srcOrd="6" destOrd="0" parTransId="{0E3326DF-13E8-49CA-AE93-6D22BBF729DD}" sibTransId="{67CF975A-53CC-4A7A-A8E1-C65E14ED16E4}"/>
    <dgm:cxn modelId="{8A4D09AF-A521-4443-B83B-B2DC21B1B48B}" type="presParOf" srcId="{3A1EF4C4-E0E0-4B9C-A238-A0C1D09EAB23}" destId="{D6920D76-4158-4722-82A6-987B19EF5BE8}" srcOrd="0" destOrd="0" presId="urn:microsoft.com/office/officeart/2008/layout/LinedList"/>
    <dgm:cxn modelId="{F4234E50-008B-4B29-BE60-3CC32FC835F4}" type="presParOf" srcId="{3A1EF4C4-E0E0-4B9C-A238-A0C1D09EAB23}" destId="{3862FEA0-2DEE-4D9C-B113-6DC0A055E780}" srcOrd="1" destOrd="0" presId="urn:microsoft.com/office/officeart/2008/layout/LinedList"/>
    <dgm:cxn modelId="{95EA87B9-BE5C-4838-9513-F43F805C4137}" type="presParOf" srcId="{3862FEA0-2DEE-4D9C-B113-6DC0A055E780}" destId="{F8FED0C3-D39A-4BBD-8FEE-C3C243043E9A}" srcOrd="0" destOrd="0" presId="urn:microsoft.com/office/officeart/2008/layout/LinedList"/>
    <dgm:cxn modelId="{C3C23C84-35FF-4D89-BA34-E2A5CC606427}" type="presParOf" srcId="{3862FEA0-2DEE-4D9C-B113-6DC0A055E780}" destId="{71FF6D21-106E-414C-8FFA-E3743EF458DC}" srcOrd="1" destOrd="0" presId="urn:microsoft.com/office/officeart/2008/layout/LinedList"/>
    <dgm:cxn modelId="{50F6BE96-9F5C-4F2D-BEA7-ADAC4B7881ED}" type="presParOf" srcId="{71FF6D21-106E-414C-8FFA-E3743EF458DC}" destId="{22E3F82B-C014-4B5C-BCD4-8D8013810493}" srcOrd="0" destOrd="0" presId="urn:microsoft.com/office/officeart/2008/layout/LinedList"/>
    <dgm:cxn modelId="{52463CAD-1795-46FA-A428-C9F1C2A0C064}" type="presParOf" srcId="{71FF6D21-106E-414C-8FFA-E3743EF458DC}" destId="{E2FB61ED-730B-4D7F-BB13-1ED5363EF71C}" srcOrd="1" destOrd="0" presId="urn:microsoft.com/office/officeart/2008/layout/LinedList"/>
    <dgm:cxn modelId="{21302368-D9A9-4236-B86C-CE7748BEB1E0}" type="presParOf" srcId="{E2FB61ED-730B-4D7F-BB13-1ED5363EF71C}" destId="{42432A75-E673-411A-9038-03C3233C82E0}" srcOrd="0" destOrd="0" presId="urn:microsoft.com/office/officeart/2008/layout/LinedList"/>
    <dgm:cxn modelId="{8BE1DC71-D545-4602-8993-E5F346373440}" type="presParOf" srcId="{E2FB61ED-730B-4D7F-BB13-1ED5363EF71C}" destId="{DCFBF4C3-E101-4BB7-BC62-CF5543FF8940}" srcOrd="1" destOrd="0" presId="urn:microsoft.com/office/officeart/2008/layout/LinedList"/>
    <dgm:cxn modelId="{CB898360-ECB8-4E46-BA99-59106F525632}" type="presParOf" srcId="{E2FB61ED-730B-4D7F-BB13-1ED5363EF71C}" destId="{2171161C-758D-4313-8EB8-EF2C3D7C50D4}" srcOrd="2" destOrd="0" presId="urn:microsoft.com/office/officeart/2008/layout/LinedList"/>
    <dgm:cxn modelId="{4142DD29-64E5-4BCF-95FF-BEBFB9D767D9}" type="presParOf" srcId="{2171161C-758D-4313-8EB8-EF2C3D7C50D4}" destId="{8EA3FA19-71E8-4B73-95CD-D1F4FE4720F9}" srcOrd="0" destOrd="0" presId="urn:microsoft.com/office/officeart/2008/layout/LinedList"/>
    <dgm:cxn modelId="{F34CB277-4553-46B6-8201-8D7C1FD5C734}" type="presParOf" srcId="{8EA3FA19-71E8-4B73-95CD-D1F4FE4720F9}" destId="{571621A5-EB26-4181-B02D-787D298836E9}" srcOrd="0" destOrd="0" presId="urn:microsoft.com/office/officeart/2008/layout/LinedList"/>
    <dgm:cxn modelId="{674C5B43-F4B4-49F3-9277-A4BC9C3A715A}" type="presParOf" srcId="{8EA3FA19-71E8-4B73-95CD-D1F4FE4720F9}" destId="{DD8BB933-4AA5-4F89-A652-AEAF2E5F9E56}" srcOrd="1" destOrd="0" presId="urn:microsoft.com/office/officeart/2008/layout/LinedList"/>
    <dgm:cxn modelId="{8F2B783C-7C76-44A2-9064-1F9D2D3C4025}" type="presParOf" srcId="{8EA3FA19-71E8-4B73-95CD-D1F4FE4720F9}" destId="{B0A3BA73-9449-4B72-9D8C-D35F45672808}" srcOrd="2" destOrd="0" presId="urn:microsoft.com/office/officeart/2008/layout/LinedList"/>
    <dgm:cxn modelId="{669E55D7-4CFB-4E7F-81B8-103B053EB960}" type="presParOf" srcId="{71FF6D21-106E-414C-8FFA-E3743EF458DC}" destId="{DCD34DC2-D43D-4386-B9E7-6BF6A9DC2B02}" srcOrd="2" destOrd="0" presId="urn:microsoft.com/office/officeart/2008/layout/LinedList"/>
    <dgm:cxn modelId="{55B23E1B-7945-41A7-8E8F-F9F9EFBA550C}" type="presParOf" srcId="{71FF6D21-106E-414C-8FFA-E3743EF458DC}" destId="{D49FD883-5CBC-4C01-92AB-9C6631E53FAF}" srcOrd="3" destOrd="0" presId="urn:microsoft.com/office/officeart/2008/layout/LinedList"/>
    <dgm:cxn modelId="{0681721A-5D26-4649-A152-322AB8D2275F}" type="presParOf" srcId="{71FF6D21-106E-414C-8FFA-E3743EF458DC}" destId="{207AD9F6-ED90-470D-A9C3-CDBAE94017C1}" srcOrd="4" destOrd="0" presId="urn:microsoft.com/office/officeart/2008/layout/LinedList"/>
    <dgm:cxn modelId="{E5FC7626-622F-4CCA-A0D8-730E35DB916F}" type="presParOf" srcId="{207AD9F6-ED90-470D-A9C3-CDBAE94017C1}" destId="{F3FE9C9C-271A-4FA5-86FD-112F5D173636}" srcOrd="0" destOrd="0" presId="urn:microsoft.com/office/officeart/2008/layout/LinedList"/>
    <dgm:cxn modelId="{F30B203B-E390-4C2B-937D-B0F61FE21365}" type="presParOf" srcId="{207AD9F6-ED90-470D-A9C3-CDBAE94017C1}" destId="{71B1610D-8F4A-414B-8DE0-33934BA5B48C}" srcOrd="1" destOrd="0" presId="urn:microsoft.com/office/officeart/2008/layout/LinedList"/>
    <dgm:cxn modelId="{D54EDA58-3B9E-4A25-A0AA-7043ACB8FECE}" type="presParOf" srcId="{207AD9F6-ED90-470D-A9C3-CDBAE94017C1}" destId="{841543B7-6C0B-445D-82FD-0E7BF4759DF3}" srcOrd="2" destOrd="0" presId="urn:microsoft.com/office/officeart/2008/layout/LinedList"/>
    <dgm:cxn modelId="{F2D5B1EF-14E1-4943-BE27-66AFFC42E6F1}" type="presParOf" srcId="{841543B7-6C0B-445D-82FD-0E7BF4759DF3}" destId="{00A5896D-293F-472D-9961-5E03121447BD}" srcOrd="0" destOrd="0" presId="urn:microsoft.com/office/officeart/2008/layout/LinedList"/>
    <dgm:cxn modelId="{78903D46-3F0D-4B40-B9AE-AE3A2B21D93E}" type="presParOf" srcId="{00A5896D-293F-472D-9961-5E03121447BD}" destId="{F939945F-253C-4DA0-A060-BCF05CB7C8C2}" srcOrd="0" destOrd="0" presId="urn:microsoft.com/office/officeart/2008/layout/LinedList"/>
    <dgm:cxn modelId="{87CAD34B-5DEF-44D1-BB93-9E35BB0740D3}" type="presParOf" srcId="{00A5896D-293F-472D-9961-5E03121447BD}" destId="{C9843A48-4493-4E9D-9413-5C643B711557}" srcOrd="1" destOrd="0" presId="urn:microsoft.com/office/officeart/2008/layout/LinedList"/>
    <dgm:cxn modelId="{A2195C7A-F584-47F1-97C4-F3EE7AF01FA1}" type="presParOf" srcId="{00A5896D-293F-472D-9961-5E03121447BD}" destId="{3AEF2C31-CAE5-4B80-B34F-9F53F09266B3}" srcOrd="2" destOrd="0" presId="urn:microsoft.com/office/officeart/2008/layout/LinedList"/>
    <dgm:cxn modelId="{236C9BEC-41E0-4745-83C1-9E38D62085F0}" type="presParOf" srcId="{71FF6D21-106E-414C-8FFA-E3743EF458DC}" destId="{2814339F-8742-4DF1-B318-9651897079F3}" srcOrd="5" destOrd="0" presId="urn:microsoft.com/office/officeart/2008/layout/LinedList"/>
    <dgm:cxn modelId="{E0C229B2-DC17-4AD7-8130-E11E6F45A921}" type="presParOf" srcId="{71FF6D21-106E-414C-8FFA-E3743EF458DC}" destId="{F7709572-7B3F-4B81-B2C3-A4028E46A151}" srcOrd="6" destOrd="0" presId="urn:microsoft.com/office/officeart/2008/layout/LinedList"/>
    <dgm:cxn modelId="{25609AC5-FB22-492A-808A-5DD51F417E26}" type="presParOf" srcId="{71FF6D21-106E-414C-8FFA-E3743EF458DC}" destId="{B9576D9D-73C5-4729-AE44-BDF4A0E4B544}" srcOrd="7" destOrd="0" presId="urn:microsoft.com/office/officeart/2008/layout/LinedList"/>
    <dgm:cxn modelId="{5C9867AD-DE89-419D-83B1-671AEB9B2D53}" type="presParOf" srcId="{B9576D9D-73C5-4729-AE44-BDF4A0E4B544}" destId="{1A1F2304-C745-44B3-883D-049F6436A706}" srcOrd="0" destOrd="0" presId="urn:microsoft.com/office/officeart/2008/layout/LinedList"/>
    <dgm:cxn modelId="{14EB9926-C52F-4409-B931-94F271FA68C0}" type="presParOf" srcId="{B9576D9D-73C5-4729-AE44-BDF4A0E4B544}" destId="{42C388A8-25BF-4136-9EAB-2C363634D9C3}" srcOrd="1" destOrd="0" presId="urn:microsoft.com/office/officeart/2008/layout/LinedList"/>
    <dgm:cxn modelId="{DD917D29-097C-4BAB-8332-C641D788DA78}" type="presParOf" srcId="{B9576D9D-73C5-4729-AE44-BDF4A0E4B544}" destId="{263FB6A7-71CC-42BC-B3D5-74BE4A9E2CEA}" srcOrd="2" destOrd="0" presId="urn:microsoft.com/office/officeart/2008/layout/LinedList"/>
    <dgm:cxn modelId="{C31B0C59-2204-4983-BDAB-B94B9E339551}" type="presParOf" srcId="{263FB6A7-71CC-42BC-B3D5-74BE4A9E2CEA}" destId="{8E7E4A86-762A-4FB5-A401-AB9E6BE0167C}" srcOrd="0" destOrd="0" presId="urn:microsoft.com/office/officeart/2008/layout/LinedList"/>
    <dgm:cxn modelId="{2E7F80C9-5801-4E9F-9281-93BFBB37D895}" type="presParOf" srcId="{8E7E4A86-762A-4FB5-A401-AB9E6BE0167C}" destId="{6A9D451D-6AC2-4EF3-9864-4853D5F7EAEE}" srcOrd="0" destOrd="0" presId="urn:microsoft.com/office/officeart/2008/layout/LinedList"/>
    <dgm:cxn modelId="{2B1EBE20-B465-40BD-AFC5-2C3E3BF1E579}" type="presParOf" srcId="{8E7E4A86-762A-4FB5-A401-AB9E6BE0167C}" destId="{E51FCE0E-6C13-43BE-8699-2158C1BCD87D}" srcOrd="1" destOrd="0" presId="urn:microsoft.com/office/officeart/2008/layout/LinedList"/>
    <dgm:cxn modelId="{166DC02A-B604-483E-8E87-EB769D4907E9}" type="presParOf" srcId="{8E7E4A86-762A-4FB5-A401-AB9E6BE0167C}" destId="{526BD671-FF81-4464-B0CE-2AA705570AA1}" srcOrd="2" destOrd="0" presId="urn:microsoft.com/office/officeart/2008/layout/LinedList"/>
    <dgm:cxn modelId="{C9632F86-2CF4-4C86-A893-576882627DFC}" type="presParOf" srcId="{71FF6D21-106E-414C-8FFA-E3743EF458DC}" destId="{2C92F5D2-26A8-4ACE-9719-DAC035DED905}" srcOrd="8" destOrd="0" presId="urn:microsoft.com/office/officeart/2008/layout/LinedList"/>
    <dgm:cxn modelId="{D62F7FC0-8E5E-4F19-A777-BEBAB5E1276E}" type="presParOf" srcId="{71FF6D21-106E-414C-8FFA-E3743EF458DC}" destId="{7B2E8B2B-B0D7-4B65-B751-44D2E1F4A9D2}" srcOrd="9" destOrd="0" presId="urn:microsoft.com/office/officeart/2008/layout/LinedList"/>
    <dgm:cxn modelId="{84F88443-383C-434F-8B7D-358B4F344575}" type="presParOf" srcId="{71FF6D21-106E-414C-8FFA-E3743EF458DC}" destId="{58A7BCDF-FED3-4014-9C7C-C2ED5D1ACBAE}" srcOrd="10" destOrd="0" presId="urn:microsoft.com/office/officeart/2008/layout/LinedList"/>
    <dgm:cxn modelId="{C451A263-BAC1-4365-9E0F-B9437E884827}" type="presParOf" srcId="{58A7BCDF-FED3-4014-9C7C-C2ED5D1ACBAE}" destId="{E17FE313-BBE4-41B3-804A-766CFDF940E2}" srcOrd="0" destOrd="0" presId="urn:microsoft.com/office/officeart/2008/layout/LinedList"/>
    <dgm:cxn modelId="{CDDCDFA5-F8A6-4E79-AE9C-A95BF4CC5DAD}" type="presParOf" srcId="{58A7BCDF-FED3-4014-9C7C-C2ED5D1ACBAE}" destId="{3B17EE37-69AD-4039-A57B-ECAE1B827665}" srcOrd="1" destOrd="0" presId="urn:microsoft.com/office/officeart/2008/layout/LinedList"/>
    <dgm:cxn modelId="{197A4448-3FDA-4A9B-8AC6-9419F4518AE8}" type="presParOf" srcId="{58A7BCDF-FED3-4014-9C7C-C2ED5D1ACBAE}" destId="{D96667C5-F044-4C83-9730-4669805BA51C}" srcOrd="2" destOrd="0" presId="urn:microsoft.com/office/officeart/2008/layout/LinedList"/>
    <dgm:cxn modelId="{DE4A30E2-69B8-4915-977B-B33DFFDD7956}" type="presParOf" srcId="{D96667C5-F044-4C83-9730-4669805BA51C}" destId="{E1413B4F-DE8B-4764-BD98-6C4F7046630A}" srcOrd="0" destOrd="0" presId="urn:microsoft.com/office/officeart/2008/layout/LinedList"/>
    <dgm:cxn modelId="{D213B848-B121-49DA-B5C7-4C7081B34000}" type="presParOf" srcId="{E1413B4F-DE8B-4764-BD98-6C4F7046630A}" destId="{23C46611-AEFA-4345-9C77-D5685EFD02E4}" srcOrd="0" destOrd="0" presId="urn:microsoft.com/office/officeart/2008/layout/LinedList"/>
    <dgm:cxn modelId="{AFD83C09-AF95-4373-A04C-F58309744D11}" type="presParOf" srcId="{E1413B4F-DE8B-4764-BD98-6C4F7046630A}" destId="{3A2BA9F4-6FDC-4AFF-BF30-7E3910DC2BCB}" srcOrd="1" destOrd="0" presId="urn:microsoft.com/office/officeart/2008/layout/LinedList"/>
    <dgm:cxn modelId="{BD35C745-BD7E-4BAB-9E3A-D3B149042975}" type="presParOf" srcId="{E1413B4F-DE8B-4764-BD98-6C4F7046630A}" destId="{CF12069E-EFDE-4BF2-AADB-EF43D0BFA215}" srcOrd="2" destOrd="0" presId="urn:microsoft.com/office/officeart/2008/layout/LinedList"/>
    <dgm:cxn modelId="{10CFC280-577B-474D-BC5A-77F63672FCDB}" type="presParOf" srcId="{71FF6D21-106E-414C-8FFA-E3743EF458DC}" destId="{863A4A5B-6757-4E43-B1D0-39F122318752}" srcOrd="11" destOrd="0" presId="urn:microsoft.com/office/officeart/2008/layout/LinedList"/>
    <dgm:cxn modelId="{5A7D4050-19BC-4FBE-9652-847617E80AB2}" type="presParOf" srcId="{71FF6D21-106E-414C-8FFA-E3743EF458DC}" destId="{CE7B5DF7-D36A-4249-BCBC-6B1649636F1E}" srcOrd="12" destOrd="0" presId="urn:microsoft.com/office/officeart/2008/layout/LinedList"/>
    <dgm:cxn modelId="{339C62F7-8858-47AE-AA53-48C0A09824C4}" type="presParOf" srcId="{71FF6D21-106E-414C-8FFA-E3743EF458DC}" destId="{5EB9EA2F-62D0-42B9-9DD3-7ADF5D98E598}" srcOrd="13" destOrd="0" presId="urn:microsoft.com/office/officeart/2008/layout/LinedList"/>
    <dgm:cxn modelId="{D6FB7326-66F2-482C-8C1C-F31EB31F21BF}" type="presParOf" srcId="{5EB9EA2F-62D0-42B9-9DD3-7ADF5D98E598}" destId="{85DE5FB4-1E5A-48F7-917E-53673EE9AD89}" srcOrd="0" destOrd="0" presId="urn:microsoft.com/office/officeart/2008/layout/LinedList"/>
    <dgm:cxn modelId="{BD4A3670-DF3B-4329-8C9C-31ABD74146CC}" type="presParOf" srcId="{5EB9EA2F-62D0-42B9-9DD3-7ADF5D98E598}" destId="{C94DB981-66EA-4E3B-B239-45492321F871}" srcOrd="1" destOrd="0" presId="urn:microsoft.com/office/officeart/2008/layout/LinedList"/>
    <dgm:cxn modelId="{23147FA4-3119-4C76-BEFC-4EEA1792F387}" type="presParOf" srcId="{5EB9EA2F-62D0-42B9-9DD3-7ADF5D98E598}" destId="{1B80234D-4C48-4BD8-88C2-09E67FF24CFE}" srcOrd="2" destOrd="0" presId="urn:microsoft.com/office/officeart/2008/layout/LinedList"/>
    <dgm:cxn modelId="{646E4A6A-5A21-4071-AE48-5ADDE2C3E35C}" type="presParOf" srcId="{1B80234D-4C48-4BD8-88C2-09E67FF24CFE}" destId="{D1CA554C-B6C9-4956-AE20-D8251C1673CB}" srcOrd="0" destOrd="0" presId="urn:microsoft.com/office/officeart/2008/layout/LinedList"/>
    <dgm:cxn modelId="{B650A4C7-3571-45F3-98B4-DA23437A89D0}" type="presParOf" srcId="{D1CA554C-B6C9-4956-AE20-D8251C1673CB}" destId="{895D9B2E-D8AF-4D35-B675-442A9EFFD5D2}" srcOrd="0" destOrd="0" presId="urn:microsoft.com/office/officeart/2008/layout/LinedList"/>
    <dgm:cxn modelId="{7C62AF68-08F4-47FA-88B7-5DBC1FC0662C}" type="presParOf" srcId="{D1CA554C-B6C9-4956-AE20-D8251C1673CB}" destId="{F1CF1E7C-25B5-4457-8E97-4B5FDC0C229A}" srcOrd="1" destOrd="0" presId="urn:microsoft.com/office/officeart/2008/layout/LinedList"/>
    <dgm:cxn modelId="{39857A87-CFA0-4A13-849E-7AE80EE222D6}" type="presParOf" srcId="{D1CA554C-B6C9-4956-AE20-D8251C1673CB}" destId="{5AA1003F-D21A-4E74-8A5F-50D4E8DC6CBC}" srcOrd="2" destOrd="0" presId="urn:microsoft.com/office/officeart/2008/layout/LinedList"/>
    <dgm:cxn modelId="{1AC384BD-F22B-4FF1-A1FE-B3AC240F0029}" type="presParOf" srcId="{71FF6D21-106E-414C-8FFA-E3743EF458DC}" destId="{1C71C594-A81A-4276-AF78-8BB56244DFDA}" srcOrd="14" destOrd="0" presId="urn:microsoft.com/office/officeart/2008/layout/LinedList"/>
    <dgm:cxn modelId="{779FB760-2ED8-4B1D-AE2A-DC1BFCFA650D}" type="presParOf" srcId="{71FF6D21-106E-414C-8FFA-E3743EF458DC}" destId="{1DF891CC-819E-41D7-98A1-935A8D64961D}" srcOrd="15" destOrd="0" presId="urn:microsoft.com/office/officeart/2008/layout/LinedList"/>
    <dgm:cxn modelId="{4A4C12ED-1D09-4A22-A140-EB7D0294C99D}" type="presParOf" srcId="{71FF6D21-106E-414C-8FFA-E3743EF458DC}" destId="{8E81D5A4-245C-448B-B169-7B32AF9D9CA0}" srcOrd="16" destOrd="0" presId="urn:microsoft.com/office/officeart/2008/layout/LinedList"/>
    <dgm:cxn modelId="{B0122272-C147-4A7C-95A4-1F7FD062D577}" type="presParOf" srcId="{8E81D5A4-245C-448B-B169-7B32AF9D9CA0}" destId="{CAACE071-F108-435C-A3DC-995CAD66BAFF}" srcOrd="0" destOrd="0" presId="urn:microsoft.com/office/officeart/2008/layout/LinedList"/>
    <dgm:cxn modelId="{431CDE3D-CE27-4858-9744-2ABFF86994C5}" type="presParOf" srcId="{8E81D5A4-245C-448B-B169-7B32AF9D9CA0}" destId="{619D7706-108F-437F-AC5C-D9A8AFDF4568}" srcOrd="1" destOrd="0" presId="urn:microsoft.com/office/officeart/2008/layout/LinedList"/>
    <dgm:cxn modelId="{A0AB7C6F-F6C1-4D83-A4DB-205220A8F226}" type="presParOf" srcId="{8E81D5A4-245C-448B-B169-7B32AF9D9CA0}" destId="{CDBCAA7F-46F1-481A-9107-00F3F939FC3A}" srcOrd="2" destOrd="0" presId="urn:microsoft.com/office/officeart/2008/layout/LinedList"/>
    <dgm:cxn modelId="{AFB80D14-FD0B-4819-B08B-CA2C32111CE2}" type="presParOf" srcId="{CDBCAA7F-46F1-481A-9107-00F3F939FC3A}" destId="{62F0200C-0AEC-4BAA-B924-EF3BEB54E2D4}" srcOrd="0" destOrd="0" presId="urn:microsoft.com/office/officeart/2008/layout/LinedList"/>
    <dgm:cxn modelId="{888EF16F-D5D7-41AF-B12C-BE7E41C41A77}" type="presParOf" srcId="{62F0200C-0AEC-4BAA-B924-EF3BEB54E2D4}" destId="{137AB8C7-35E9-4709-ADB1-AAC4C8C95D6D}" srcOrd="0" destOrd="0" presId="urn:microsoft.com/office/officeart/2008/layout/LinedList"/>
    <dgm:cxn modelId="{AEE68985-DA5C-4850-A311-EB076AB6B098}" type="presParOf" srcId="{62F0200C-0AEC-4BAA-B924-EF3BEB54E2D4}" destId="{17629ADA-EE62-4A70-BAB8-58FF5F08289C}" srcOrd="1" destOrd="0" presId="urn:microsoft.com/office/officeart/2008/layout/LinedList"/>
    <dgm:cxn modelId="{F9F483F8-2D01-4B62-A7C8-28CC1ED4ECF0}" type="presParOf" srcId="{62F0200C-0AEC-4BAA-B924-EF3BEB54E2D4}" destId="{166E5B37-4311-4563-A547-EBD638228C60}" srcOrd="2" destOrd="0" presId="urn:microsoft.com/office/officeart/2008/layout/LinedList"/>
    <dgm:cxn modelId="{6A0484EC-8B23-4408-8FDA-023609A0A851}" type="presParOf" srcId="{71FF6D21-106E-414C-8FFA-E3743EF458DC}" destId="{0C6FC2C8-DC36-49A6-B6A7-55F0208F2C8A}" srcOrd="17" destOrd="0" presId="urn:microsoft.com/office/officeart/2008/layout/LinedList"/>
    <dgm:cxn modelId="{3EC9EA35-5987-46B9-BAB9-6C3034E1A1E5}" type="presParOf" srcId="{71FF6D21-106E-414C-8FFA-E3743EF458DC}" destId="{3E25B66C-CE46-4EFF-B2A0-12AB0F5732EF}" srcOrd="18" destOrd="0" presId="urn:microsoft.com/office/officeart/2008/layout/LinedList"/>
    <dgm:cxn modelId="{D0966BB2-5489-48B0-A0D0-4408E913DC23}" type="presParOf" srcId="{71FF6D21-106E-414C-8FFA-E3743EF458DC}" destId="{D045A82B-8F8D-42E8-BA7F-840015B9E6B9}" srcOrd="19" destOrd="0" presId="urn:microsoft.com/office/officeart/2008/layout/LinedList"/>
    <dgm:cxn modelId="{7F3F4425-827A-4B0B-A0AC-E6A6121E1B1E}" type="presParOf" srcId="{D045A82B-8F8D-42E8-BA7F-840015B9E6B9}" destId="{095BF33A-43E1-4F54-805B-A0445B575F58}" srcOrd="0" destOrd="0" presId="urn:microsoft.com/office/officeart/2008/layout/LinedList"/>
    <dgm:cxn modelId="{7FAC8322-6B02-44B2-B8A2-2D49CA3727AB}" type="presParOf" srcId="{D045A82B-8F8D-42E8-BA7F-840015B9E6B9}" destId="{A50756B1-9DDD-4D68-9362-A218379F26EF}" srcOrd="1" destOrd="0" presId="urn:microsoft.com/office/officeart/2008/layout/LinedList"/>
    <dgm:cxn modelId="{60D429C3-6094-4FF4-A75B-85FBAC34E587}" type="presParOf" srcId="{D045A82B-8F8D-42E8-BA7F-840015B9E6B9}" destId="{4011AC98-A7C5-4223-AFA6-86E5B0D1C6CD}" srcOrd="2" destOrd="0" presId="urn:microsoft.com/office/officeart/2008/layout/LinedList"/>
    <dgm:cxn modelId="{74EA8DCA-5D05-472A-98C8-6F3A7878ED86}" type="presParOf" srcId="{4011AC98-A7C5-4223-AFA6-86E5B0D1C6CD}" destId="{0114D861-53EA-4307-ABEA-99D9A3236F42}" srcOrd="0" destOrd="0" presId="urn:microsoft.com/office/officeart/2008/layout/LinedList"/>
    <dgm:cxn modelId="{DE7106CC-B3D5-4483-A4E1-A9A233F4B02E}" type="presParOf" srcId="{0114D861-53EA-4307-ABEA-99D9A3236F42}" destId="{A8C44A29-66C1-47AF-A095-2D7B3E2FE037}" srcOrd="0" destOrd="0" presId="urn:microsoft.com/office/officeart/2008/layout/LinedList"/>
    <dgm:cxn modelId="{DFEC0DDF-BAA5-4D55-B0A4-0B656024CB6E}" type="presParOf" srcId="{0114D861-53EA-4307-ABEA-99D9A3236F42}" destId="{52E812E7-F226-47FB-B5F5-D5281CABD677}" srcOrd="1" destOrd="0" presId="urn:microsoft.com/office/officeart/2008/layout/LinedList"/>
    <dgm:cxn modelId="{B1F1D0ED-1785-41D7-A17B-AB591EC9DA1A}" type="presParOf" srcId="{0114D861-53EA-4307-ABEA-99D9A3236F42}" destId="{7860EC7A-34C7-44B5-9C2B-A97286EB7DA3}" srcOrd="2" destOrd="0" presId="urn:microsoft.com/office/officeart/2008/layout/LinedList"/>
    <dgm:cxn modelId="{03E9016C-B57D-4156-B6E3-1CED6844E4D4}" type="presParOf" srcId="{71FF6D21-106E-414C-8FFA-E3743EF458DC}" destId="{DF280573-52D7-4AAA-B3F3-C56DEC7D0943}" srcOrd="20" destOrd="0" presId="urn:microsoft.com/office/officeart/2008/layout/LinedList"/>
    <dgm:cxn modelId="{FC910585-EBEB-4EBF-8D3F-9B390D9C6D6D}" type="presParOf" srcId="{71FF6D21-106E-414C-8FFA-E3743EF458DC}" destId="{38034571-C2CD-406D-B065-EA698FD64E4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20D76-4158-4722-82A6-987B19EF5BE8}">
      <dsp:nvSpPr>
        <dsp:cNvPr id="0" name=""/>
        <dsp:cNvSpPr/>
      </dsp:nvSpPr>
      <dsp:spPr>
        <a:xfrm>
          <a:off x="0" y="0"/>
          <a:ext cx="8305800" cy="0"/>
        </a:xfrm>
        <a:prstGeom prst="lin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ED0C3-D39A-4BBD-8FEE-C3C243043E9A}">
      <dsp:nvSpPr>
        <dsp:cNvPr id="0" name=""/>
        <dsp:cNvSpPr/>
      </dsp:nvSpPr>
      <dsp:spPr>
        <a:xfrm>
          <a:off x="0" y="0"/>
          <a:ext cx="1661160" cy="627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How the Word is to be Preached</a:t>
          </a:r>
          <a:endParaRPr lang="en-US" sz="27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0" y="0"/>
        <a:ext cx="1661160" cy="6273799"/>
      </dsp:txXfrm>
    </dsp:sp>
    <dsp:sp modelId="{DCFBF4C3-E101-4BB7-BC62-CF5543FF8940}">
      <dsp:nvSpPr>
        <dsp:cNvPr id="0" name=""/>
        <dsp:cNvSpPr/>
      </dsp:nvSpPr>
      <dsp:spPr>
        <a:xfrm>
          <a:off x="1785747" y="42351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 command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747" y="42351"/>
        <a:ext cx="3197733" cy="847024"/>
      </dsp:txXfrm>
    </dsp:sp>
    <dsp:sp modelId="{DD8BB933-4AA5-4F89-A652-AEAF2E5F9E56}">
      <dsp:nvSpPr>
        <dsp:cNvPr id="0" name=""/>
        <dsp:cNvSpPr/>
      </dsp:nvSpPr>
      <dsp:spPr>
        <a:xfrm>
          <a:off x="5108067" y="42351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Tim. 4:11</a:t>
          </a:r>
          <a:endParaRPr lang="en-US" sz="36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067" y="42351"/>
        <a:ext cx="3197733" cy="847024"/>
      </dsp:txXfrm>
    </dsp:sp>
    <dsp:sp modelId="{DCD34DC2-D43D-4386-B9E7-6BF6A9DC2B02}">
      <dsp:nvSpPr>
        <dsp:cNvPr id="0" name=""/>
        <dsp:cNvSpPr/>
      </dsp:nvSpPr>
      <dsp:spPr>
        <a:xfrm>
          <a:off x="1661160" y="889375"/>
          <a:ext cx="6644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610D-8F4A-414B-8DE0-33934BA5B48C}">
      <dsp:nvSpPr>
        <dsp:cNvPr id="0" name=""/>
        <dsp:cNvSpPr/>
      </dsp:nvSpPr>
      <dsp:spPr>
        <a:xfrm>
          <a:off x="1785747" y="931726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continually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747" y="931726"/>
        <a:ext cx="3197733" cy="847024"/>
      </dsp:txXfrm>
    </dsp:sp>
    <dsp:sp modelId="{C9843A48-4493-4E9D-9413-5C643B711557}">
      <dsp:nvSpPr>
        <dsp:cNvPr id="0" name=""/>
        <dsp:cNvSpPr/>
      </dsp:nvSpPr>
      <dsp:spPr>
        <a:xfrm>
          <a:off x="5108067" y="931726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Tim. 4:2</a:t>
          </a:r>
          <a:endParaRPr lang="en-US" sz="36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067" y="931726"/>
        <a:ext cx="3197733" cy="847024"/>
      </dsp:txXfrm>
    </dsp:sp>
    <dsp:sp modelId="{2814339F-8742-4DF1-B318-9651897079F3}">
      <dsp:nvSpPr>
        <dsp:cNvPr id="0" name=""/>
        <dsp:cNvSpPr/>
      </dsp:nvSpPr>
      <dsp:spPr>
        <a:xfrm>
          <a:off x="1661160" y="1778750"/>
          <a:ext cx="6644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88A8-25BF-4136-9EAB-2C363634D9C3}">
      <dsp:nvSpPr>
        <dsp:cNvPr id="0" name=""/>
        <dsp:cNvSpPr/>
      </dsp:nvSpPr>
      <dsp:spPr>
        <a:xfrm>
          <a:off x="1785747" y="1821102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confidently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747" y="1821102"/>
        <a:ext cx="3197733" cy="847024"/>
      </dsp:txXfrm>
    </dsp:sp>
    <dsp:sp modelId="{E51FCE0E-6C13-43BE-8699-2158C1BCD87D}">
      <dsp:nvSpPr>
        <dsp:cNvPr id="0" name=""/>
        <dsp:cNvSpPr/>
      </dsp:nvSpPr>
      <dsp:spPr>
        <a:xfrm>
          <a:off x="5108067" y="1821102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28:31</a:t>
          </a:r>
          <a:endParaRPr lang="en-US" sz="36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067" y="1821102"/>
        <a:ext cx="3197733" cy="847024"/>
      </dsp:txXfrm>
    </dsp:sp>
    <dsp:sp modelId="{2C92F5D2-26A8-4ACE-9719-DAC035DED905}">
      <dsp:nvSpPr>
        <dsp:cNvPr id="0" name=""/>
        <dsp:cNvSpPr/>
      </dsp:nvSpPr>
      <dsp:spPr>
        <a:xfrm>
          <a:off x="1661160" y="2668126"/>
          <a:ext cx="6644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7EE37-69AD-4039-A57B-ECAE1B827665}">
      <dsp:nvSpPr>
        <dsp:cNvPr id="0" name=""/>
        <dsp:cNvSpPr/>
      </dsp:nvSpPr>
      <dsp:spPr>
        <a:xfrm>
          <a:off x="1785747" y="2710477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clearly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747" y="2710477"/>
        <a:ext cx="3197733" cy="847024"/>
      </dsp:txXfrm>
    </dsp:sp>
    <dsp:sp modelId="{3A2BA9F4-6FDC-4AFF-BF30-7E3910DC2BCB}">
      <dsp:nvSpPr>
        <dsp:cNvPr id="0" name=""/>
        <dsp:cNvSpPr/>
      </dsp:nvSpPr>
      <dsp:spPr>
        <a:xfrm>
          <a:off x="5108067" y="2710477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Cor. 2:4, 13</a:t>
          </a:r>
          <a:endParaRPr lang="en-US" sz="36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067" y="2710477"/>
        <a:ext cx="3197733" cy="847024"/>
      </dsp:txXfrm>
    </dsp:sp>
    <dsp:sp modelId="{863A4A5B-6757-4E43-B1D0-39F122318752}">
      <dsp:nvSpPr>
        <dsp:cNvPr id="0" name=""/>
        <dsp:cNvSpPr/>
      </dsp:nvSpPr>
      <dsp:spPr>
        <a:xfrm>
          <a:off x="1661160" y="3557501"/>
          <a:ext cx="6644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DB981-66EA-4E3B-B239-45492321F871}">
      <dsp:nvSpPr>
        <dsp:cNvPr id="0" name=""/>
        <dsp:cNvSpPr/>
      </dsp:nvSpPr>
      <dsp:spPr>
        <a:xfrm>
          <a:off x="1785747" y="3599853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completely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747" y="3599853"/>
        <a:ext cx="3197733" cy="847024"/>
      </dsp:txXfrm>
    </dsp:sp>
    <dsp:sp modelId="{F1CF1E7C-25B5-4457-8E97-4B5FDC0C229A}">
      <dsp:nvSpPr>
        <dsp:cNvPr id="0" name=""/>
        <dsp:cNvSpPr/>
      </dsp:nvSpPr>
      <dsp:spPr>
        <a:xfrm>
          <a:off x="5108067" y="3599853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20:20, 27</a:t>
          </a:r>
          <a:endParaRPr lang="en-US" sz="36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067" y="3599853"/>
        <a:ext cx="3197733" cy="847024"/>
      </dsp:txXfrm>
    </dsp:sp>
    <dsp:sp modelId="{1C71C594-A81A-4276-AF78-8BB56244DFDA}">
      <dsp:nvSpPr>
        <dsp:cNvPr id="0" name=""/>
        <dsp:cNvSpPr/>
      </dsp:nvSpPr>
      <dsp:spPr>
        <a:xfrm>
          <a:off x="1661160" y="4446877"/>
          <a:ext cx="6644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D7706-108F-437F-AC5C-D9A8AFDF4568}">
      <dsp:nvSpPr>
        <dsp:cNvPr id="0" name=""/>
        <dsp:cNvSpPr/>
      </dsp:nvSpPr>
      <dsp:spPr>
        <a:xfrm>
          <a:off x="1785747" y="4489228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consistently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747" y="4489228"/>
        <a:ext cx="3197733" cy="847024"/>
      </dsp:txXfrm>
    </dsp:sp>
    <dsp:sp modelId="{17629ADA-EE62-4A70-BAB8-58FF5F08289C}">
      <dsp:nvSpPr>
        <dsp:cNvPr id="0" name=""/>
        <dsp:cNvSpPr/>
      </dsp:nvSpPr>
      <dsp:spPr>
        <a:xfrm>
          <a:off x="5108067" y="4489228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Cor. 4:17</a:t>
          </a:r>
          <a:endParaRPr lang="en-US" sz="36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067" y="4489228"/>
        <a:ext cx="3197733" cy="847024"/>
      </dsp:txXfrm>
    </dsp:sp>
    <dsp:sp modelId="{0C6FC2C8-DC36-49A6-B6A7-55F0208F2C8A}">
      <dsp:nvSpPr>
        <dsp:cNvPr id="0" name=""/>
        <dsp:cNvSpPr/>
      </dsp:nvSpPr>
      <dsp:spPr>
        <a:xfrm>
          <a:off x="1661160" y="5336252"/>
          <a:ext cx="6644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756B1-9DDD-4D68-9362-A218379F26EF}">
      <dsp:nvSpPr>
        <dsp:cNvPr id="0" name=""/>
        <dsp:cNvSpPr/>
      </dsp:nvSpPr>
      <dsp:spPr>
        <a:xfrm>
          <a:off x="1785747" y="5378604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care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747" y="5378604"/>
        <a:ext cx="3197733" cy="847024"/>
      </dsp:txXfrm>
    </dsp:sp>
    <dsp:sp modelId="{52E812E7-F226-47FB-B5F5-D5281CABD677}">
      <dsp:nvSpPr>
        <dsp:cNvPr id="0" name=""/>
        <dsp:cNvSpPr/>
      </dsp:nvSpPr>
      <dsp:spPr>
        <a:xfrm>
          <a:off x="5108067" y="5378604"/>
          <a:ext cx="3197733" cy="84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Eph. 4:14, 15</a:t>
          </a:r>
          <a:endParaRPr lang="en-US" sz="36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067" y="5378604"/>
        <a:ext cx="3197733" cy="847024"/>
      </dsp:txXfrm>
    </dsp:sp>
    <dsp:sp modelId="{DF280573-52D7-4AAA-B3F3-C56DEC7D0943}">
      <dsp:nvSpPr>
        <dsp:cNvPr id="0" name=""/>
        <dsp:cNvSpPr/>
      </dsp:nvSpPr>
      <dsp:spPr>
        <a:xfrm>
          <a:off x="1661160" y="6225628"/>
          <a:ext cx="6644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5F3A-BE09-406D-94E5-77D99D2E1D1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57181-949B-40B7-94D0-602D59E6F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57181-949B-40B7-94D0-602D59E6F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2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57181-949B-40B7-94D0-602D59E6FB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57181-949B-40B7-94D0-602D59E6FB4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57181-949B-40B7-94D0-602D59E6FB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1739-5794-401D-B0C2-109F23283405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What The Lord Requires of His Ministers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74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8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1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15660F65-F5B2-46F2-B69C-B7BC47A1D770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C0901DAC-B8AD-4A83-A5F8-5CF714940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/>
          <a:lstStyle/>
          <a:p>
            <a:r>
              <a:rPr lang="en-US" dirty="0" smtClean="0"/>
              <a:t>Part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7DDA60B-9845-4FD1-B39E-B88A3B90B59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23985"/>
              </p:ext>
            </p:extLst>
          </p:nvPr>
        </p:nvGraphicFramePr>
        <p:xfrm>
          <a:off x="457200" y="304800"/>
          <a:ext cx="8305800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729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920D76-4158-4722-82A6-987B19EF5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6920D76-4158-4722-82A6-987B19EF5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ED0C3-D39A-4BBD-8FEE-C3C243043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8FED0C3-D39A-4BBD-8FEE-C3C243043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D34DC2-D43D-4386-B9E7-6BF6A9DC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D34DC2-D43D-4386-B9E7-6BF6A9DC2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BF4C3-E101-4BB7-BC62-CF5543FF8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CFBF4C3-E101-4BB7-BC62-CF5543FF8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8BB933-4AA5-4F89-A652-AEAF2E5F9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D8BB933-4AA5-4F89-A652-AEAF2E5F9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4339F-8742-4DF1-B318-9651897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814339F-8742-4DF1-B318-9651897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B1610D-8F4A-414B-8DE0-33934BA5B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1B1610D-8F4A-414B-8DE0-33934BA5B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843A48-4493-4E9D-9413-5C643B711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9843A48-4493-4E9D-9413-5C643B711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92F5D2-26A8-4ACE-9719-DAC035DED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C92F5D2-26A8-4ACE-9719-DAC035DED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388A8-25BF-4136-9EAB-2C363634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42C388A8-25BF-4136-9EAB-2C363634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1FCE0E-6C13-43BE-8699-2158C1BCD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E51FCE0E-6C13-43BE-8699-2158C1BCD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3A4A5B-6757-4E43-B1D0-39F12231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63A4A5B-6757-4E43-B1D0-39F122318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17EE37-69AD-4039-A57B-ECAE1B827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B17EE37-69AD-4039-A57B-ECAE1B827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2BA9F4-6FDC-4AFF-BF30-7E3910DC2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3A2BA9F4-6FDC-4AFF-BF30-7E3910DC2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71C594-A81A-4276-AF78-8BB56244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1C71C594-A81A-4276-AF78-8BB56244D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DB981-66EA-4E3B-B239-45492321F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C94DB981-66EA-4E3B-B239-45492321F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CF1E7C-25B5-4457-8E97-4B5FDC0C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F1CF1E7C-25B5-4457-8E97-4B5FDC0C2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6FC2C8-DC36-49A6-B6A7-55F0208F2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0C6FC2C8-DC36-49A6-B6A7-55F0208F2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D7706-108F-437F-AC5C-D9A8AFDF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619D7706-108F-437F-AC5C-D9A8AFDF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29ADA-EE62-4A70-BAB8-58FF5F08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17629ADA-EE62-4A70-BAB8-58FF5F082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280573-52D7-4AAA-B3F3-C56DEC7D0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DF280573-52D7-4AAA-B3F3-C56DEC7D0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0756B1-9DDD-4D68-9362-A218379F2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A50756B1-9DDD-4D68-9362-A218379F2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812E7-F226-47FB-B5F5-D5281CABD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52E812E7-F226-47FB-B5F5-D5281CABD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The communication of prayer</a:t>
            </a:r>
          </a:p>
          <a:p>
            <a:pPr lvl="1"/>
            <a:r>
              <a:rPr lang="en-US" dirty="0" smtClean="0"/>
              <a:t>1 Timothy 2:1-8; 2 Tim. 1:3, 4</a:t>
            </a:r>
          </a:p>
          <a:p>
            <a:pPr lvl="1"/>
            <a:r>
              <a:rPr lang="en-US" dirty="0" smtClean="0"/>
              <a:t>“Exhort” (admonish, entreat, encourage)</a:t>
            </a:r>
          </a:p>
          <a:p>
            <a:pPr lvl="2"/>
            <a:r>
              <a:rPr lang="en-US" dirty="0" smtClean="0"/>
              <a:t>As a man of prayer, he exhorts others to engage in prayer</a:t>
            </a:r>
          </a:p>
          <a:p>
            <a:pPr lvl="2"/>
            <a:r>
              <a:rPr lang="en-US" dirty="0" smtClean="0"/>
              <a:t>Of primary importance, “first of all”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48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The communication of prayer</a:t>
            </a:r>
          </a:p>
          <a:p>
            <a:pPr lvl="1"/>
            <a:r>
              <a:rPr lang="en-US" dirty="0" smtClean="0"/>
              <a:t>Synonymic components of prayer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“supplications” </a:t>
            </a:r>
            <a:r>
              <a:rPr lang="en-US" dirty="0" smtClean="0"/>
              <a:t>(petitionary, request, Rom. 10:1; Phil. 1:4, 19)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“prayers” </a:t>
            </a:r>
            <a:r>
              <a:rPr lang="en-US" dirty="0" smtClean="0"/>
              <a:t>(general communication to God)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“intercessions” </a:t>
            </a:r>
            <a:r>
              <a:rPr lang="en-US" dirty="0" smtClean="0"/>
              <a:t>(pleading or falling in with or against another, vb. Rom. 8:34; 11:2; Heb. 7:25)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“giving of thanks” </a:t>
            </a:r>
            <a:r>
              <a:rPr lang="en-US" dirty="0" smtClean="0"/>
              <a:t>(gratefulness; Eph. 5:20; 1 Cor. 15:57; 2 Cor. 2:14; etc.)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The communication of prayer</a:t>
            </a:r>
          </a:p>
          <a:p>
            <a:pPr lvl="1"/>
            <a:r>
              <a:rPr lang="en-US" sz="3000" dirty="0" smtClean="0"/>
              <a:t>For all men</a:t>
            </a:r>
            <a:endParaRPr lang="en-US" sz="3000" dirty="0"/>
          </a:p>
          <a:p>
            <a:pPr lvl="1"/>
            <a:r>
              <a:rPr lang="en-US" sz="3000" dirty="0" smtClean="0"/>
              <a:t>For kings and those in authority</a:t>
            </a:r>
          </a:p>
          <a:p>
            <a:pPr lvl="1"/>
            <a:r>
              <a:rPr lang="en-US" sz="3000" dirty="0" smtClean="0"/>
              <a:t>Men praying everywhere</a:t>
            </a:r>
          </a:p>
          <a:p>
            <a:pPr lvl="1"/>
            <a:r>
              <a:rPr lang="en-US" sz="3000" dirty="0" smtClean="0"/>
              <a:t>Lifting up holy hands</a:t>
            </a:r>
          </a:p>
          <a:p>
            <a:pPr lvl="1"/>
            <a:r>
              <a:rPr lang="en-US" sz="3000" dirty="0" smtClean="0"/>
              <a:t>Without wrath and doubting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13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communication of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The communication of the word</a:t>
            </a:r>
          </a:p>
          <a:p>
            <a:pPr marL="914400" lvl="1" indent="-514350"/>
            <a:r>
              <a:rPr lang="en-US" dirty="0" smtClean="0"/>
              <a:t>PREACHING (2 Tim. 4:1-5; Titus 1:9; 2:15)</a:t>
            </a:r>
          </a:p>
          <a:p>
            <a:pPr marL="1314450" lvl="2" indent="-514350"/>
            <a:r>
              <a:rPr lang="en-US" sz="2600" dirty="0" smtClean="0"/>
              <a:t>Be ready for any season</a:t>
            </a:r>
          </a:p>
          <a:p>
            <a:pPr marL="1314450" lvl="2" indent="-514350"/>
            <a:r>
              <a:rPr lang="en-US" sz="2600" dirty="0" smtClean="0"/>
              <a:t>By </a:t>
            </a:r>
            <a:r>
              <a:rPr lang="en-US" sz="2600" dirty="0" smtClean="0">
                <a:solidFill>
                  <a:schemeClr val="bg1"/>
                </a:solidFill>
              </a:rPr>
              <a:t>convincing</a:t>
            </a:r>
            <a:r>
              <a:rPr lang="en-US" sz="2600" dirty="0" smtClean="0"/>
              <a:t> (to expose)</a:t>
            </a:r>
          </a:p>
          <a:p>
            <a:pPr marL="1314450" lvl="2" indent="-514350"/>
            <a:r>
              <a:rPr lang="en-US" sz="2600" dirty="0" smtClean="0"/>
              <a:t>By </a:t>
            </a:r>
            <a:r>
              <a:rPr lang="en-US" sz="2600" dirty="0" smtClean="0">
                <a:solidFill>
                  <a:schemeClr val="bg1"/>
                </a:solidFill>
              </a:rPr>
              <a:t>rebuking</a:t>
            </a:r>
            <a:r>
              <a:rPr lang="en-US" sz="2600" dirty="0" smtClean="0"/>
              <a:t> (to warn)</a:t>
            </a:r>
          </a:p>
          <a:p>
            <a:pPr marL="1314450" lvl="2" indent="-514350"/>
            <a:r>
              <a:rPr lang="en-US" sz="2600" dirty="0" smtClean="0"/>
              <a:t>By </a:t>
            </a:r>
            <a:r>
              <a:rPr lang="en-US" sz="2600" dirty="0" smtClean="0">
                <a:solidFill>
                  <a:schemeClr val="bg1"/>
                </a:solidFill>
              </a:rPr>
              <a:t>exhorting</a:t>
            </a:r>
            <a:r>
              <a:rPr lang="en-US" sz="2600" dirty="0" smtClean="0"/>
              <a:t> (to plead with to encourage and comfort)</a:t>
            </a:r>
            <a:endParaRPr lang="en-US" sz="2600" dirty="0"/>
          </a:p>
          <a:p>
            <a:pPr marL="1314450" lvl="2" indent="-514350"/>
            <a:r>
              <a:rPr lang="en-US" sz="2600" dirty="0" smtClean="0"/>
              <a:t>With all longsuffering and teaching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2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Timothy 2:24-26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24</a:t>
            </a:r>
            <a:r>
              <a:rPr lang="en-US" dirty="0"/>
              <a:t>  And a servant of the Lord must not quarrel but be gentle to all, able to teach, patient,</a:t>
            </a:r>
          </a:p>
          <a:p>
            <a:pPr marL="0" indent="0">
              <a:buNone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en-US" dirty="0"/>
              <a:t>  in humility correcting those who are in opposition, if God perhaps will grant them repentance, so that they may know the truth,</a:t>
            </a:r>
          </a:p>
          <a:p>
            <a:pPr marL="0" indent="0">
              <a:buNone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26</a:t>
            </a:r>
            <a:r>
              <a:rPr lang="en-US" dirty="0"/>
              <a:t>  and that they may come to their senses and escape the snare of the devil, having been taken captive by him to do his will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“If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instruct</a:t>
            </a:r>
            <a:r>
              <a:rPr lang="en-US" dirty="0" smtClean="0">
                <a:solidFill>
                  <a:schemeClr val="bg1"/>
                </a:solidFill>
              </a:rPr>
              <a:t> the brethren in these things, you will be a good minister of Jesus Christ, nourished in the words of faith and of the good doctrine which you have carefully followed.”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Greet Priscilla and </a:t>
            </a:r>
            <a:r>
              <a:rPr lang="en-US" dirty="0" smtClean="0">
                <a:solidFill>
                  <a:schemeClr val="bg1"/>
                </a:solidFill>
              </a:rPr>
              <a:t>Aquila…who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risked</a:t>
            </a:r>
            <a:r>
              <a:rPr lang="en-US" dirty="0">
                <a:solidFill>
                  <a:schemeClr val="bg1"/>
                </a:solidFill>
              </a:rPr>
              <a:t> their own necks for my life, to whom not only I give thanks, but also all the churches of the </a:t>
            </a:r>
            <a:r>
              <a:rPr lang="en-US" dirty="0" smtClean="0">
                <a:solidFill>
                  <a:schemeClr val="bg1"/>
                </a:solidFill>
              </a:rPr>
              <a:t>Gentiles” (Rom. 16:3, 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Timothy 4:6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8375" y="2345575"/>
            <a:ext cx="1524000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3933" y="4826925"/>
            <a:ext cx="1109384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Will teach </a:t>
            </a:r>
            <a:r>
              <a:rPr lang="en-US" sz="3400" dirty="0" smtClean="0">
                <a:solidFill>
                  <a:schemeClr val="bg1"/>
                </a:solidFill>
              </a:rPr>
              <a:t>the rich </a:t>
            </a:r>
            <a:r>
              <a:rPr lang="en-US" sz="3400" dirty="0" smtClean="0"/>
              <a:t>(1 Tim. 6:17-19)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Will teach </a:t>
            </a:r>
            <a:r>
              <a:rPr lang="en-US" sz="3400" dirty="0" smtClean="0">
                <a:solidFill>
                  <a:schemeClr val="bg1"/>
                </a:solidFill>
              </a:rPr>
              <a:t>the poor </a:t>
            </a:r>
            <a:r>
              <a:rPr lang="en-US" sz="3400" dirty="0" smtClean="0"/>
              <a:t>(Titus 2:9, 10)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Will teach </a:t>
            </a:r>
            <a:r>
              <a:rPr lang="en-US" sz="3400" dirty="0" smtClean="0">
                <a:solidFill>
                  <a:schemeClr val="bg1"/>
                </a:solidFill>
              </a:rPr>
              <a:t>older men </a:t>
            </a:r>
            <a:r>
              <a:rPr lang="en-US" sz="3400" dirty="0" smtClean="0"/>
              <a:t>(Titus 2:1, 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Will teach </a:t>
            </a:r>
            <a:r>
              <a:rPr lang="en-US" sz="3400" dirty="0" smtClean="0">
                <a:solidFill>
                  <a:schemeClr val="bg1"/>
                </a:solidFill>
              </a:rPr>
              <a:t>older women </a:t>
            </a:r>
            <a:r>
              <a:rPr lang="en-US" sz="3400" dirty="0" smtClean="0"/>
              <a:t>(Titus 2:3)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Will teach </a:t>
            </a:r>
            <a:r>
              <a:rPr lang="en-US" sz="3400" dirty="0" smtClean="0">
                <a:solidFill>
                  <a:schemeClr val="bg1">
                    <a:lumMod val="65000"/>
                  </a:schemeClr>
                </a:solidFill>
              </a:rPr>
              <a:t>older women </a:t>
            </a:r>
            <a:r>
              <a:rPr lang="en-US" sz="3400" dirty="0" smtClean="0"/>
              <a:t>to teach </a:t>
            </a:r>
            <a:r>
              <a:rPr lang="en-US" sz="3400" dirty="0" smtClean="0">
                <a:solidFill>
                  <a:schemeClr val="bg1"/>
                </a:solidFill>
              </a:rPr>
              <a:t>younger women </a:t>
            </a:r>
            <a:r>
              <a:rPr lang="en-US" sz="3400" dirty="0" smtClean="0"/>
              <a:t>(Titus 2:4-5)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Will teach </a:t>
            </a:r>
            <a:r>
              <a:rPr lang="en-US" sz="3400" dirty="0" smtClean="0">
                <a:solidFill>
                  <a:schemeClr val="bg1"/>
                </a:solidFill>
              </a:rPr>
              <a:t>younger men </a:t>
            </a:r>
            <a:r>
              <a:rPr lang="en-US" sz="3400" dirty="0" smtClean="0"/>
              <a:t>(Tit. 2:6-8)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The Preacher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9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Will teach </a:t>
            </a:r>
            <a:r>
              <a:rPr lang="en-US" dirty="0" smtClean="0">
                <a:solidFill>
                  <a:schemeClr val="bg1"/>
                </a:solidFill>
              </a:rPr>
              <a:t>men to become teachers, elders, preachers</a:t>
            </a:r>
            <a:r>
              <a:rPr lang="en-US" dirty="0" smtClean="0"/>
              <a:t> (2 Tim. 2:2; Titus 1:5-9)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Will teach </a:t>
            </a:r>
            <a:r>
              <a:rPr lang="en-US" dirty="0" smtClean="0">
                <a:solidFill>
                  <a:schemeClr val="bg1"/>
                </a:solidFill>
              </a:rPr>
              <a:t>believers to maintain good works </a:t>
            </a:r>
            <a:r>
              <a:rPr lang="en-US" dirty="0" smtClean="0"/>
              <a:t>(Titus 3:1-8)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Will teach </a:t>
            </a:r>
            <a:r>
              <a:rPr lang="en-US" dirty="0" smtClean="0">
                <a:solidFill>
                  <a:schemeClr val="bg1"/>
                </a:solidFill>
              </a:rPr>
              <a:t>believers to avoid issues that are unprofitable and useless </a:t>
            </a:r>
            <a:r>
              <a:rPr lang="en-US" dirty="0" smtClean="0"/>
              <a:t>(Titus 3:9)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Will </a:t>
            </a:r>
            <a:r>
              <a:rPr lang="en-US" dirty="0" smtClean="0"/>
              <a:t>teach </a:t>
            </a:r>
            <a:r>
              <a:rPr lang="en-US" dirty="0" smtClean="0">
                <a:solidFill>
                  <a:schemeClr val="bg1"/>
                </a:solidFill>
              </a:rPr>
              <a:t>sound doctrine </a:t>
            </a:r>
            <a:r>
              <a:rPr lang="en-US" dirty="0" smtClean="0"/>
              <a:t>(</a:t>
            </a:r>
            <a:r>
              <a:rPr lang="en-US" dirty="0" smtClean="0"/>
              <a:t>Titus 2:1, 15)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The Preacher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gospel_preac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562</Words>
  <Application>Microsoft Office PowerPoint</Application>
  <PresentationFormat>On-screen Show (4:3)</PresentationFormat>
  <Paragraphs>72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Trebuchet MS</vt:lpstr>
      <vt:lpstr>MS PGothic</vt:lpstr>
      <vt:lpstr>Calibri</vt:lpstr>
      <vt:lpstr>Book</vt:lpstr>
      <vt:lpstr>gospel_preacher</vt:lpstr>
      <vt:lpstr>PowerPoint Presentation</vt:lpstr>
      <vt:lpstr>7. His Communication</vt:lpstr>
      <vt:lpstr>7. His Communication</vt:lpstr>
      <vt:lpstr>7. His Communication</vt:lpstr>
      <vt:lpstr>7. His Communication</vt:lpstr>
      <vt:lpstr>2 Timothy 2:24-26</vt:lpstr>
      <vt:lpstr>1 Timothy 4:6</vt:lpstr>
      <vt:lpstr>The Preacher</vt:lpstr>
      <vt:lpstr>The Preacher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31</cp:revision>
  <dcterms:created xsi:type="dcterms:W3CDTF">2015-03-31T16:30:07Z</dcterms:created>
  <dcterms:modified xsi:type="dcterms:W3CDTF">2015-05-29T17:52:06Z</dcterms:modified>
</cp:coreProperties>
</file>